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80" r:id="rId5"/>
  </p:sldMasterIdLst>
  <p:notesMasterIdLst>
    <p:notesMasterId r:id="rId36"/>
  </p:notesMasterIdLst>
  <p:handoutMasterIdLst>
    <p:handoutMasterId r:id="rId37"/>
  </p:handoutMasterIdLst>
  <p:sldIdLst>
    <p:sldId id="258" r:id="rId6"/>
    <p:sldId id="260" r:id="rId7"/>
    <p:sldId id="382" r:id="rId8"/>
    <p:sldId id="359" r:id="rId9"/>
    <p:sldId id="2147470922" r:id="rId10"/>
    <p:sldId id="374" r:id="rId11"/>
    <p:sldId id="2147470923" r:id="rId12"/>
    <p:sldId id="2147470924" r:id="rId13"/>
    <p:sldId id="2147470925" r:id="rId14"/>
    <p:sldId id="2147470926" r:id="rId15"/>
    <p:sldId id="2147470927" r:id="rId16"/>
    <p:sldId id="2147470928" r:id="rId17"/>
    <p:sldId id="2147470929" r:id="rId18"/>
    <p:sldId id="2147470930" r:id="rId19"/>
    <p:sldId id="373" r:id="rId20"/>
    <p:sldId id="2147470938" r:id="rId21"/>
    <p:sldId id="2147470934" r:id="rId22"/>
    <p:sldId id="2147470939" r:id="rId23"/>
    <p:sldId id="2147470935" r:id="rId24"/>
    <p:sldId id="2147470932" r:id="rId25"/>
    <p:sldId id="2147470933" r:id="rId26"/>
    <p:sldId id="2147470937" r:id="rId27"/>
    <p:sldId id="2147470940" r:id="rId28"/>
    <p:sldId id="2147470941" r:id="rId29"/>
    <p:sldId id="383" r:id="rId30"/>
    <p:sldId id="385" r:id="rId31"/>
    <p:sldId id="380" r:id="rId32"/>
    <p:sldId id="379" r:id="rId33"/>
    <p:sldId id="384" r:id="rId34"/>
    <p:sldId id="37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023A"/>
    <a:srgbClr val="E3FBFE"/>
    <a:srgbClr val="000000"/>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0A1B5D5-9B99-4C35-A422-299274C8766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87" autoAdjust="0"/>
    <p:restoredTop sz="96003" autoAdjust="0"/>
  </p:normalViewPr>
  <p:slideViewPr>
    <p:cSldViewPr snapToGrid="0" snapToObjects="1" showGuides="1">
      <p:cViewPr varScale="1">
        <p:scale>
          <a:sx n="97" d="100"/>
          <a:sy n="97" d="100"/>
        </p:scale>
        <p:origin x="920" y="2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8/10/relationships/authors" Targe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459878-C319-6BF3-52DC-16FA4340A6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82FA7FC-DFAE-8499-5A3E-AD9648D7FC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8BFD57-AB0A-470B-A7AF-56DFE7B5174A}" type="datetimeFigureOut">
              <a:rPr lang="en-US" smtClean="0"/>
              <a:t>3/9/2025</a:t>
            </a:fld>
            <a:endParaRPr lang="en-US" dirty="0"/>
          </a:p>
        </p:txBody>
      </p:sp>
      <p:sp>
        <p:nvSpPr>
          <p:cNvPr id="4" name="Footer Placeholder 3">
            <a:extLst>
              <a:ext uri="{FF2B5EF4-FFF2-40B4-BE49-F238E27FC236}">
                <a16:creationId xmlns:a16="http://schemas.microsoft.com/office/drawing/2014/main" id="{4C9C12BB-9544-9F9A-BEDA-E716864385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D1E77E4-B9A2-A882-9240-3AE65EE217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61A1-75D9-49F7-83EB-F5872642613A}" type="slidenum">
              <a:rPr lang="en-US" smtClean="0"/>
              <a:t>‹#›</a:t>
            </a:fld>
            <a:endParaRPr lang="en-US" dirty="0"/>
          </a:p>
        </p:txBody>
      </p:sp>
    </p:spTree>
    <p:extLst>
      <p:ext uri="{BB962C8B-B14F-4D97-AF65-F5344CB8AC3E}">
        <p14:creationId xmlns:p14="http://schemas.microsoft.com/office/powerpoint/2010/main" val="147732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3/9/2025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E326DE0-BACA-4EA0-B73F-CC7DC1D7F4A1}"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27395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3B561-DD46-BE92-8EF2-857FABA767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41998D-5E7E-5425-87F9-E290549764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4ECE0D-FC0C-D105-2A18-E50A127BFD7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F65D1B0-487F-46F3-57E5-0988A4EB2E2D}"/>
              </a:ext>
            </a:extLst>
          </p:cNvPr>
          <p:cNvSpPr>
            <a:spLocks noGrp="1"/>
          </p:cNvSpPr>
          <p:nvPr>
            <p:ph type="sldNum" sz="quarter" idx="5"/>
          </p:nvPr>
        </p:nvSpPr>
        <p:spPr/>
        <p:txBody>
          <a:bodyPr/>
          <a:lstStyle/>
          <a:p>
            <a:fld id="{DEF75CB5-5666-5049-9AE0-38EFD385C21E}" type="slidenum">
              <a:rPr lang="en-US" smtClean="0"/>
              <a:t>17</a:t>
            </a:fld>
            <a:endParaRPr lang="en-US" dirty="0"/>
          </a:p>
        </p:txBody>
      </p:sp>
    </p:spTree>
    <p:extLst>
      <p:ext uri="{BB962C8B-B14F-4D97-AF65-F5344CB8AC3E}">
        <p14:creationId xmlns:p14="http://schemas.microsoft.com/office/powerpoint/2010/main" val="41437844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703E76-18F3-9819-94DF-F9A5A9656A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B48444-A343-DA09-5EF8-CA367E0EB5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52AF1E-365D-993F-865A-61F3838A64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D746B2C-BBF0-D05B-C3D3-D8AD59612F5B}"/>
              </a:ext>
            </a:extLst>
          </p:cNvPr>
          <p:cNvSpPr>
            <a:spLocks noGrp="1"/>
          </p:cNvSpPr>
          <p:nvPr>
            <p:ph type="sldNum" sz="quarter" idx="5"/>
          </p:nvPr>
        </p:nvSpPr>
        <p:spPr/>
        <p:txBody>
          <a:bodyPr/>
          <a:lstStyle/>
          <a:p>
            <a:fld id="{DEF75CB5-5666-5049-9AE0-38EFD385C21E}" type="slidenum">
              <a:rPr lang="en-US" smtClean="0"/>
              <a:t>19</a:t>
            </a:fld>
            <a:endParaRPr lang="en-US" dirty="0"/>
          </a:p>
        </p:txBody>
      </p:sp>
    </p:spTree>
    <p:extLst>
      <p:ext uri="{BB962C8B-B14F-4D97-AF65-F5344CB8AC3E}">
        <p14:creationId xmlns:p14="http://schemas.microsoft.com/office/powerpoint/2010/main" val="3754002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AD799-AFDA-0580-3B9B-6DDAC54B03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ECF03D-B12F-C558-B1D9-F5E0C70342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1C4527-C195-3DE1-F380-F0C56480C45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CA063A0-BACC-B7F1-1612-C96260E8EC50}"/>
              </a:ext>
            </a:extLst>
          </p:cNvPr>
          <p:cNvSpPr>
            <a:spLocks noGrp="1"/>
          </p:cNvSpPr>
          <p:nvPr>
            <p:ph type="sldNum" sz="quarter" idx="5"/>
          </p:nvPr>
        </p:nvSpPr>
        <p:spPr/>
        <p:txBody>
          <a:bodyPr/>
          <a:lstStyle/>
          <a:p>
            <a:fld id="{DEF75CB5-5666-5049-9AE0-38EFD385C21E}" type="slidenum">
              <a:rPr lang="en-US" smtClean="0"/>
              <a:t>20</a:t>
            </a:fld>
            <a:endParaRPr lang="en-US" dirty="0"/>
          </a:p>
        </p:txBody>
      </p:sp>
    </p:spTree>
    <p:extLst>
      <p:ext uri="{BB962C8B-B14F-4D97-AF65-F5344CB8AC3E}">
        <p14:creationId xmlns:p14="http://schemas.microsoft.com/office/powerpoint/2010/main" val="1569211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D0D8E-BB99-DF4E-4FD9-96882433CF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EFD25B-5BF4-5901-7636-3E8F600A27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7C7D87-24D3-16E3-5275-DFFD7D03FE8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05BFEE5-DCFB-2DFD-B318-835D0B5BDD13}"/>
              </a:ext>
            </a:extLst>
          </p:cNvPr>
          <p:cNvSpPr>
            <a:spLocks noGrp="1"/>
          </p:cNvSpPr>
          <p:nvPr>
            <p:ph type="sldNum" sz="quarter" idx="5"/>
          </p:nvPr>
        </p:nvSpPr>
        <p:spPr/>
        <p:txBody>
          <a:bodyPr/>
          <a:lstStyle/>
          <a:p>
            <a:fld id="{DEF75CB5-5666-5049-9AE0-38EFD385C21E}" type="slidenum">
              <a:rPr lang="en-US" smtClean="0"/>
              <a:t>21</a:t>
            </a:fld>
            <a:endParaRPr lang="en-US" dirty="0"/>
          </a:p>
        </p:txBody>
      </p:sp>
    </p:spTree>
    <p:extLst>
      <p:ext uri="{BB962C8B-B14F-4D97-AF65-F5344CB8AC3E}">
        <p14:creationId xmlns:p14="http://schemas.microsoft.com/office/powerpoint/2010/main" val="3327330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C47F1-4954-C573-6955-8EBFB8139F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1A6B11-0C10-1F3B-FF36-EE88B3DC2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34C0FF-A0B3-96A0-8DBE-60695D69F3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EA580DF-DC0E-59EE-00FB-F23F0B874B78}"/>
              </a:ext>
            </a:extLst>
          </p:cNvPr>
          <p:cNvSpPr>
            <a:spLocks noGrp="1"/>
          </p:cNvSpPr>
          <p:nvPr>
            <p:ph type="sldNum" sz="quarter" idx="5"/>
          </p:nvPr>
        </p:nvSpPr>
        <p:spPr/>
        <p:txBody>
          <a:bodyPr/>
          <a:lstStyle/>
          <a:p>
            <a:fld id="{DEF75CB5-5666-5049-9AE0-38EFD385C21E}" type="slidenum">
              <a:rPr lang="en-US" smtClean="0"/>
              <a:t>22</a:t>
            </a:fld>
            <a:endParaRPr lang="en-US" dirty="0"/>
          </a:p>
        </p:txBody>
      </p:sp>
    </p:spTree>
    <p:extLst>
      <p:ext uri="{BB962C8B-B14F-4D97-AF65-F5344CB8AC3E}">
        <p14:creationId xmlns:p14="http://schemas.microsoft.com/office/powerpoint/2010/main" val="84484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DA5235-B6BB-8A96-EE18-DB1435732C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CBFB47-0EE4-4D86-CFEA-732B3EDC39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D0FD45-A704-F6CE-8D2C-7FEB132F5F5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B90FEEE-5808-D504-4B69-FC4AE1BBBE1B}"/>
              </a:ext>
            </a:extLst>
          </p:cNvPr>
          <p:cNvSpPr>
            <a:spLocks noGrp="1"/>
          </p:cNvSpPr>
          <p:nvPr>
            <p:ph type="sldNum" sz="quarter" idx="5"/>
          </p:nvPr>
        </p:nvSpPr>
        <p:spPr/>
        <p:txBody>
          <a:bodyPr/>
          <a:lstStyle/>
          <a:p>
            <a:fld id="{DEF75CB5-5666-5049-9AE0-38EFD385C21E}" type="slidenum">
              <a:rPr lang="en-US" smtClean="0"/>
              <a:t>25</a:t>
            </a:fld>
            <a:endParaRPr lang="en-US" dirty="0"/>
          </a:p>
        </p:txBody>
      </p:sp>
    </p:spTree>
    <p:extLst>
      <p:ext uri="{BB962C8B-B14F-4D97-AF65-F5344CB8AC3E}">
        <p14:creationId xmlns:p14="http://schemas.microsoft.com/office/powerpoint/2010/main" val="419236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6BB2E-05EE-9A3D-52DE-48DA047097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848BD4-6F03-75EC-DBC0-69D73F6D64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99404B-DD14-CFC3-0B70-C9144A3045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060314-3288-2DCA-D2FC-02522F49283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510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27</a:t>
            </a:fld>
            <a:endParaRPr lang="en-US" dirty="0"/>
          </a:p>
        </p:txBody>
      </p:sp>
    </p:spTree>
    <p:extLst>
      <p:ext uri="{BB962C8B-B14F-4D97-AF65-F5344CB8AC3E}">
        <p14:creationId xmlns:p14="http://schemas.microsoft.com/office/powerpoint/2010/main" val="8392136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28</a:t>
            </a:fld>
            <a:endParaRPr lang="en-US" dirty="0"/>
          </a:p>
        </p:txBody>
      </p:sp>
    </p:spTree>
    <p:extLst>
      <p:ext uri="{BB962C8B-B14F-4D97-AF65-F5344CB8AC3E}">
        <p14:creationId xmlns:p14="http://schemas.microsoft.com/office/powerpoint/2010/main" val="178419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6BABC-DB0F-A9A7-19B1-44A7C6663D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FB9436-3BDB-02A5-A9F1-568D17D724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C56411-CC0F-F8A9-A9AC-66C7BB276AC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54E56B-F812-B7CC-31D0-30F3C20F56BB}"/>
              </a:ext>
            </a:extLst>
          </p:cNvPr>
          <p:cNvSpPr>
            <a:spLocks noGrp="1"/>
          </p:cNvSpPr>
          <p:nvPr>
            <p:ph type="sldNum" sz="quarter" idx="5"/>
          </p:nvPr>
        </p:nvSpPr>
        <p:spPr/>
        <p:txBody>
          <a:bodyPr/>
          <a:lstStyle/>
          <a:p>
            <a:fld id="{DEF75CB5-5666-5049-9AE0-38EFD385C21E}" type="slidenum">
              <a:rPr lang="en-US" smtClean="0"/>
              <a:t>29</a:t>
            </a:fld>
            <a:endParaRPr lang="en-US" dirty="0"/>
          </a:p>
        </p:txBody>
      </p:sp>
    </p:spTree>
    <p:extLst>
      <p:ext uri="{BB962C8B-B14F-4D97-AF65-F5344CB8AC3E}">
        <p14:creationId xmlns:p14="http://schemas.microsoft.com/office/powerpoint/2010/main" val="1390908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2673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30</a:t>
            </a:fld>
            <a:endParaRPr lang="en-US" dirty="0"/>
          </a:p>
        </p:txBody>
      </p:sp>
    </p:spTree>
    <p:extLst>
      <p:ext uri="{BB962C8B-B14F-4D97-AF65-F5344CB8AC3E}">
        <p14:creationId xmlns:p14="http://schemas.microsoft.com/office/powerpoint/2010/main" val="4167890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63621-96FB-616F-3E28-4381901F68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B24AFE-F744-B885-D749-7287650939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368880-3844-E05D-608C-2A4D02CD4DF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035E94D-4D28-E4E5-05AA-837995E8E31F}"/>
              </a:ext>
            </a:extLst>
          </p:cNvPr>
          <p:cNvSpPr>
            <a:spLocks noGrp="1"/>
          </p:cNvSpPr>
          <p:nvPr>
            <p:ph type="sldNum" sz="quarter" idx="5"/>
          </p:nvPr>
        </p:nvSpPr>
        <p:spPr/>
        <p:txBody>
          <a:bodyPr/>
          <a:lstStyle/>
          <a:p>
            <a:fld id="{DEF75CB5-5666-5049-9AE0-38EFD385C21E}" type="slidenum">
              <a:rPr lang="en-US" smtClean="0"/>
              <a:t>5</a:t>
            </a:fld>
            <a:endParaRPr lang="en-US" dirty="0"/>
          </a:p>
        </p:txBody>
      </p:sp>
    </p:spTree>
    <p:extLst>
      <p:ext uri="{BB962C8B-B14F-4D97-AF65-F5344CB8AC3E}">
        <p14:creationId xmlns:p14="http://schemas.microsoft.com/office/powerpoint/2010/main" val="3211019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6</a:t>
            </a:fld>
            <a:endParaRPr lang="en-US" dirty="0"/>
          </a:p>
        </p:txBody>
      </p:sp>
    </p:spTree>
    <p:extLst>
      <p:ext uri="{BB962C8B-B14F-4D97-AF65-F5344CB8AC3E}">
        <p14:creationId xmlns:p14="http://schemas.microsoft.com/office/powerpoint/2010/main" val="935072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7F478-C79D-EE37-FB65-8FC4A3E668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A8F130-798B-C3E4-0AA8-9431E03381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DFC853-1DE7-0F24-D822-9FABF1119D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1AAC08-108F-5123-0609-8E4827C550C7}"/>
              </a:ext>
            </a:extLst>
          </p:cNvPr>
          <p:cNvSpPr>
            <a:spLocks noGrp="1"/>
          </p:cNvSpPr>
          <p:nvPr>
            <p:ph type="sldNum" sz="quarter" idx="5"/>
          </p:nvPr>
        </p:nvSpPr>
        <p:spPr/>
        <p:txBody>
          <a:bodyPr/>
          <a:lstStyle/>
          <a:p>
            <a:fld id="{DEF75CB5-5666-5049-9AE0-38EFD385C21E}" type="slidenum">
              <a:rPr lang="en-US" smtClean="0"/>
              <a:t>7</a:t>
            </a:fld>
            <a:endParaRPr lang="en-US" dirty="0"/>
          </a:p>
        </p:txBody>
      </p:sp>
    </p:spTree>
    <p:extLst>
      <p:ext uri="{BB962C8B-B14F-4D97-AF65-F5344CB8AC3E}">
        <p14:creationId xmlns:p14="http://schemas.microsoft.com/office/powerpoint/2010/main" val="4032432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194F1-8A3C-85CF-DD56-12B03AE81F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0D9DC4-72A2-335D-16AD-7DF334BE13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410043-5080-9951-A5E4-E7CEFF51CC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A666A7A-08E7-0CE2-6CC3-7873F8A3A3E0}"/>
              </a:ext>
            </a:extLst>
          </p:cNvPr>
          <p:cNvSpPr>
            <a:spLocks noGrp="1"/>
          </p:cNvSpPr>
          <p:nvPr>
            <p:ph type="sldNum" sz="quarter" idx="5"/>
          </p:nvPr>
        </p:nvSpPr>
        <p:spPr/>
        <p:txBody>
          <a:bodyPr/>
          <a:lstStyle/>
          <a:p>
            <a:fld id="{DEF75CB5-5666-5049-9AE0-38EFD385C21E}" type="slidenum">
              <a:rPr lang="en-US" smtClean="0"/>
              <a:t>8</a:t>
            </a:fld>
            <a:endParaRPr lang="en-US" dirty="0"/>
          </a:p>
        </p:txBody>
      </p:sp>
    </p:spTree>
    <p:extLst>
      <p:ext uri="{BB962C8B-B14F-4D97-AF65-F5344CB8AC3E}">
        <p14:creationId xmlns:p14="http://schemas.microsoft.com/office/powerpoint/2010/main" val="1625321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5D26A-9D9B-4747-F55B-2C0CED90AF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A2CAF7-CD0F-6CD1-7D47-0A6E23D3C3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148241-9642-C4AF-0BBC-CF8E09A7311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E0CE504-E24F-655C-24CB-44A470F5ADBC}"/>
              </a:ext>
            </a:extLst>
          </p:cNvPr>
          <p:cNvSpPr>
            <a:spLocks noGrp="1"/>
          </p:cNvSpPr>
          <p:nvPr>
            <p:ph type="sldNum" sz="quarter" idx="5"/>
          </p:nvPr>
        </p:nvSpPr>
        <p:spPr/>
        <p:txBody>
          <a:bodyPr/>
          <a:lstStyle/>
          <a:p>
            <a:fld id="{DEF75CB5-5666-5049-9AE0-38EFD385C21E}" type="slidenum">
              <a:rPr lang="en-US" smtClean="0"/>
              <a:t>9</a:t>
            </a:fld>
            <a:endParaRPr lang="en-US" dirty="0"/>
          </a:p>
        </p:txBody>
      </p:sp>
    </p:spTree>
    <p:extLst>
      <p:ext uri="{BB962C8B-B14F-4D97-AF65-F5344CB8AC3E}">
        <p14:creationId xmlns:p14="http://schemas.microsoft.com/office/powerpoint/2010/main" val="1394109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5A79F-6D01-A0E7-17A7-A944D2C9E8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1AE347-09DF-E92B-B554-EE563E3081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B12FC9-37B5-CCCB-60D9-C171D5594BF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E0A640B-FB1D-27BC-4039-4AA189EF45EE}"/>
              </a:ext>
            </a:extLst>
          </p:cNvPr>
          <p:cNvSpPr>
            <a:spLocks noGrp="1"/>
          </p:cNvSpPr>
          <p:nvPr>
            <p:ph type="sldNum" sz="quarter" idx="5"/>
          </p:nvPr>
        </p:nvSpPr>
        <p:spPr/>
        <p:txBody>
          <a:bodyPr/>
          <a:lstStyle/>
          <a:p>
            <a:fld id="{DEF75CB5-5666-5049-9AE0-38EFD385C21E}" type="slidenum">
              <a:rPr lang="en-US" smtClean="0"/>
              <a:t>10</a:t>
            </a:fld>
            <a:endParaRPr lang="en-US" dirty="0"/>
          </a:p>
        </p:txBody>
      </p:sp>
    </p:spTree>
    <p:extLst>
      <p:ext uri="{BB962C8B-B14F-4D97-AF65-F5344CB8AC3E}">
        <p14:creationId xmlns:p14="http://schemas.microsoft.com/office/powerpoint/2010/main" val="3831780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15</a:t>
            </a:fld>
            <a:endParaRPr lang="en-US" dirty="0"/>
          </a:p>
        </p:txBody>
      </p:sp>
    </p:spTree>
    <p:extLst>
      <p:ext uri="{BB962C8B-B14F-4D97-AF65-F5344CB8AC3E}">
        <p14:creationId xmlns:p14="http://schemas.microsoft.com/office/powerpoint/2010/main" val="18601641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Subtitle">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304799"/>
            <a:ext cx="12191998" cy="3215641"/>
          </a:xfrm>
        </p:spPr>
        <p:txBody>
          <a:bodyPr lIns="0" rIns="0" bIns="0" anchor="b" anchorCtr="0">
            <a:noAutofit/>
          </a:bodyPr>
          <a:lstStyle>
            <a:lvl1pPr algn="ctr">
              <a:defRPr sz="6000" kern="1200" cap="all" spc="300" baseline="0">
                <a:solidFill>
                  <a:schemeClr val="accent3">
                    <a:lumMod val="75000"/>
                  </a:schemeClr>
                </a:solidFill>
              </a:defRPr>
            </a:lvl1pPr>
          </a:lstStyle>
          <a:p>
            <a:r>
              <a:rPr lang="en-US" dirty="0"/>
              <a:t>Click to add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670628"/>
            <a:ext cx="12191997" cy="2577772"/>
          </a:xfrm>
        </p:spPr>
        <p:txBody>
          <a:bodyPr>
            <a:noAutofit/>
          </a:bodyPr>
          <a:lstStyle>
            <a:lvl1pPr marL="0" indent="0" algn="ctr">
              <a:buNone/>
              <a:defRPr sz="3200" b="0" i="0" cap="all" spc="600" baseline="0">
                <a:solidFill>
                  <a:schemeClr val="accent3"/>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41193215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2 column">
    <p:bg>
      <p:bgPr>
        <a:gradFill>
          <a:gsLst>
            <a:gs pos="100000">
              <a:schemeClr val="tx2"/>
            </a:gs>
            <a:gs pos="81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23B0D0-B01D-0BB0-6127-A878BE49D18E}"/>
              </a:ext>
              <a:ext uri="{C183D7F6-B498-43B3-948B-1728B52AA6E4}">
                <adec:decorative xmlns:adec="http://schemas.microsoft.com/office/drawing/2017/decorative" val="1"/>
              </a:ext>
            </a:extLst>
          </p:cNvPr>
          <p:cNvSpPr/>
          <p:nvPr userDrawn="1"/>
        </p:nvSpPr>
        <p:spPr>
          <a:xfrm>
            <a:off x="6039728" y="-6350"/>
            <a:ext cx="6154615"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6889627" y="173736"/>
            <a:ext cx="4352662" cy="220370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Picture Placeholder 9">
            <a:extLst>
              <a:ext uri="{FF2B5EF4-FFF2-40B4-BE49-F238E27FC236}">
                <a16:creationId xmlns:a16="http://schemas.microsoft.com/office/drawing/2014/main" id="{6C363351-4779-B42E-ED7A-C4AF2920BABC}"/>
              </a:ext>
            </a:extLst>
          </p:cNvPr>
          <p:cNvSpPr>
            <a:spLocks noGrp="1"/>
          </p:cNvSpPr>
          <p:nvPr>
            <p:ph type="pic" sz="quarter" idx="37"/>
          </p:nvPr>
        </p:nvSpPr>
        <p:spPr>
          <a:xfrm>
            <a:off x="336550" y="336550"/>
            <a:ext cx="5303640" cy="6184900"/>
          </a:xfrm>
        </p:spPr>
        <p:txBody>
          <a:bodyPr/>
          <a:lstStyle>
            <a:lvl1pPr algn="ctr">
              <a:defRPr sz="2000"/>
            </a:lvl1pPr>
          </a:lstStyle>
          <a:p>
            <a:r>
              <a:rPr lang="en-US"/>
              <a:t>Click icon to add picture</a:t>
            </a:r>
            <a:endParaRPr lang="en-US" dirty="0"/>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6889627" y="3104277"/>
            <a:ext cx="4371560" cy="3022201"/>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cxnSp>
        <p:nvCxnSpPr>
          <p:cNvPr id="4" name="Straight Connector 3">
            <a:extLst>
              <a:ext uri="{FF2B5EF4-FFF2-40B4-BE49-F238E27FC236}">
                <a16:creationId xmlns:a16="http://schemas.microsoft.com/office/drawing/2014/main" id="{F0712911-615E-724B-FC0F-996291526D31}"/>
              </a:ext>
              <a:ext uri="{C183D7F6-B498-43B3-948B-1728B52AA6E4}">
                <adec:decorative xmlns:adec="http://schemas.microsoft.com/office/drawing/2017/decorative" val="1"/>
              </a:ext>
            </a:extLst>
          </p:cNvPr>
          <p:cNvCxnSpPr>
            <a:cxnSpLocks/>
          </p:cNvCxnSpPr>
          <p:nvPr userDrawn="1"/>
        </p:nvCxnSpPr>
        <p:spPr>
          <a:xfrm>
            <a:off x="6889627" y="2679480"/>
            <a:ext cx="4352662"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0826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2 column">
    <p:bg>
      <p:bgPr>
        <a:gradFill>
          <a:gsLst>
            <a:gs pos="100000">
              <a:schemeClr val="tx2"/>
            </a:gs>
            <a:gs pos="81000">
              <a:schemeClr val="accent6"/>
            </a:gs>
            <a:gs pos="55000">
              <a:srgbClr val="02090E"/>
            </a:gs>
            <a:gs pos="14000">
              <a:schemeClr val="accent4">
                <a:lumMod val="75000"/>
              </a:schemeClr>
            </a:gs>
            <a:gs pos="0">
              <a:schemeClr val="accent4"/>
            </a:gs>
          </a:gsLst>
          <a:lin ang="27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FFF0E2-6B47-67EB-D6AA-D972E7B7C367}"/>
              </a:ext>
              <a:ext uri="{C183D7F6-B498-43B3-948B-1728B52AA6E4}">
                <adec:decorative xmlns:adec="http://schemas.microsoft.com/office/drawing/2017/decorative" val="1"/>
              </a:ext>
            </a:extLst>
          </p:cNvPr>
          <p:cNvSpPr/>
          <p:nvPr userDrawn="1"/>
        </p:nvSpPr>
        <p:spPr>
          <a:xfrm>
            <a:off x="0" y="-6350"/>
            <a:ext cx="464695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cxnSp>
        <p:nvCxnSpPr>
          <p:cNvPr id="4" name="Straight Connector 3">
            <a:extLst>
              <a:ext uri="{FF2B5EF4-FFF2-40B4-BE49-F238E27FC236}">
                <a16:creationId xmlns:a16="http://schemas.microsoft.com/office/drawing/2014/main" id="{94827F6F-999F-23E9-8C09-325D1A76B07A}"/>
              </a:ext>
              <a:ext uri="{C183D7F6-B498-43B3-948B-1728B52AA6E4}">
                <adec:decorative xmlns:adec="http://schemas.microsoft.com/office/drawing/2017/decorative" val="1"/>
              </a:ext>
            </a:extLst>
          </p:cNvPr>
          <p:cNvCxnSpPr>
            <a:cxnSpLocks/>
          </p:cNvCxnSpPr>
          <p:nvPr userDrawn="1"/>
        </p:nvCxnSpPr>
        <p:spPr>
          <a:xfrm>
            <a:off x="835831" y="2680134"/>
            <a:ext cx="3114078"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171396"/>
            <a:ext cx="3736630" cy="2202350"/>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41716" y="3078480"/>
            <a:ext cx="3108193" cy="3047997"/>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2" name="Table Placeholder 11">
            <a:extLst>
              <a:ext uri="{FF2B5EF4-FFF2-40B4-BE49-F238E27FC236}">
                <a16:creationId xmlns:a16="http://schemas.microsoft.com/office/drawing/2014/main" id="{D360C16C-E69B-FDEF-F033-CA9A2E238288}"/>
              </a:ext>
            </a:extLst>
          </p:cNvPr>
          <p:cNvSpPr>
            <a:spLocks noGrp="1"/>
          </p:cNvSpPr>
          <p:nvPr>
            <p:ph type="tbl" sz="quarter" idx="37"/>
          </p:nvPr>
        </p:nvSpPr>
        <p:spPr>
          <a:xfrm>
            <a:off x="5067300" y="404813"/>
            <a:ext cx="6705600" cy="6048375"/>
          </a:xfrm>
        </p:spPr>
        <p:txBody>
          <a:bodyPr/>
          <a:lstStyle>
            <a:lvl1pPr>
              <a:defRPr sz="2400">
                <a:latin typeface="+mn-lt"/>
              </a:defRPr>
            </a:lvl1pPr>
          </a:lstStyle>
          <a:p>
            <a:r>
              <a:rPr lang="en-US"/>
              <a:t>Click icon to add table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Tree>
    <p:extLst>
      <p:ext uri="{BB962C8B-B14F-4D97-AF65-F5344CB8AC3E}">
        <p14:creationId xmlns:p14="http://schemas.microsoft.com/office/powerpoint/2010/main" val="39072198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96A82D-0723-4BA3-0283-9F0D67B0CEF4}"/>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6A20A5FD-BDFB-45F2-E644-E93FB81CA575}"/>
              </a:ext>
              <a:ext uri="{C183D7F6-B498-43B3-948B-1728B52AA6E4}">
                <adec:decorative xmlns:adec="http://schemas.microsoft.com/office/drawing/2017/decorative" val="1"/>
              </a:ext>
            </a:extLst>
          </p:cNvPr>
          <p:cNvCxnSpPr>
            <a:cxnSpLocks/>
          </p:cNvCxnSpPr>
          <p:nvPr userDrawn="1"/>
        </p:nvCxnSpPr>
        <p:spPr>
          <a:xfrm>
            <a:off x="807039" y="1983416"/>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33562" y="433906"/>
            <a:ext cx="10515601"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14302" y="2465535"/>
            <a:ext cx="7303538" cy="3427265"/>
          </a:xfrm>
        </p:spPr>
        <p:txBody>
          <a:bodyPr/>
          <a:lstStyle>
            <a:lvl1pPr marL="283464" indent="-283464">
              <a:lnSpc>
                <a:spcPct val="120000"/>
              </a:lnSpc>
              <a:spcBef>
                <a:spcPts val="1000"/>
              </a:spcBef>
              <a:buClr>
                <a:schemeClr val="accent3"/>
              </a:buClr>
              <a:buFont typeface="Arial" panose="020B0604020202020204" pitchFamily="34" charset="0"/>
              <a:buChar char="•"/>
              <a:defRPr sz="1800" spc="0" baseline="0">
                <a:solidFill>
                  <a:schemeClr val="bg1"/>
                </a:solidFill>
                <a:latin typeface="+mn-lt"/>
              </a:defRPr>
            </a:lvl1pPr>
            <a:lvl2pPr marL="566928" indent="-283464">
              <a:lnSpc>
                <a:spcPct val="120000"/>
              </a:lnSpc>
              <a:spcBef>
                <a:spcPts val="500"/>
              </a:spcBef>
              <a:buClr>
                <a:schemeClr val="accent3"/>
              </a:buClr>
              <a:defRPr sz="1800" spc="0"/>
            </a:lvl2pPr>
            <a:lvl3pPr marL="859536" indent="-283464">
              <a:lnSpc>
                <a:spcPct val="120000"/>
              </a:lnSpc>
              <a:spcBef>
                <a:spcPts val="500"/>
              </a:spcBef>
              <a:buClr>
                <a:schemeClr val="accent3"/>
              </a:buClr>
              <a:defRPr sz="1800" spc="0"/>
            </a:lvl3pPr>
            <a:lvl4pPr marL="1152144">
              <a:lnSpc>
                <a:spcPct val="120000"/>
              </a:lnSpc>
              <a:spcBef>
                <a:spcPts val="500"/>
              </a:spcBef>
              <a:buClr>
                <a:schemeClr val="accent3"/>
              </a:buCl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0" name="Content Placeholder 9">
            <a:extLst>
              <a:ext uri="{FF2B5EF4-FFF2-40B4-BE49-F238E27FC236}">
                <a16:creationId xmlns:a16="http://schemas.microsoft.com/office/drawing/2014/main" id="{4E7FC75E-AA73-003E-D4E3-B1819886AF9C}"/>
              </a:ext>
            </a:extLst>
          </p:cNvPr>
          <p:cNvSpPr>
            <a:spLocks noGrp="1"/>
          </p:cNvSpPr>
          <p:nvPr>
            <p:ph sz="quarter" idx="37" hasCustomPrompt="1"/>
          </p:nvPr>
        </p:nvSpPr>
        <p:spPr>
          <a:xfrm>
            <a:off x="8392160" y="2465388"/>
            <a:ext cx="2856865" cy="3427412"/>
          </a:xfrm>
        </p:spPr>
        <p:txBody>
          <a:bodyPr/>
          <a:lstStyle>
            <a:lvl1pPr marL="0" indent="0">
              <a:lnSpc>
                <a:spcPct val="120000"/>
              </a:lnSpc>
              <a:spcBef>
                <a:spcPts val="1000"/>
              </a:spcBef>
              <a:buFont typeface="Arial" panose="020B0604020202020204" pitchFamily="34" charset="0"/>
              <a:buNone/>
              <a:defRPr sz="1800">
                <a:solidFill>
                  <a:schemeClr val="bg1"/>
                </a:solidFill>
                <a:latin typeface="+mn-lt"/>
              </a:defRPr>
            </a:lvl1pPr>
            <a:lvl2pPr marL="457200" indent="0">
              <a:lnSpc>
                <a:spcPct val="120000"/>
              </a:lnSpc>
              <a:spcBef>
                <a:spcPts val="1000"/>
              </a:spcBef>
              <a:buNone/>
              <a:defRPr sz="1600">
                <a:solidFill>
                  <a:schemeClr val="bg1"/>
                </a:solidFill>
                <a:latin typeface="+mn-lt"/>
              </a:defRPr>
            </a:lvl2pPr>
            <a:lvl3pPr marL="914400" indent="0">
              <a:lnSpc>
                <a:spcPct val="120000"/>
              </a:lnSpc>
              <a:spcBef>
                <a:spcPts val="1000"/>
              </a:spcBef>
              <a:buNone/>
              <a:defRPr sz="1400">
                <a:solidFill>
                  <a:schemeClr val="bg1"/>
                </a:solidFill>
                <a:latin typeface="+mn-lt"/>
              </a:defRPr>
            </a:lvl3pPr>
            <a:lvl4pPr marL="1371600" indent="0">
              <a:lnSpc>
                <a:spcPct val="120000"/>
              </a:lnSpc>
              <a:spcBef>
                <a:spcPts val="1000"/>
              </a:spcBef>
              <a:buNone/>
              <a:defRPr sz="1200">
                <a:solidFill>
                  <a:schemeClr val="bg1"/>
                </a:solidFill>
                <a:latin typeface="+mn-lt"/>
              </a:defRPr>
            </a:lvl4pPr>
            <a:lvl5pPr marL="1828800" indent="0">
              <a:lnSpc>
                <a:spcPct val="120000"/>
              </a:lnSpc>
              <a:spcBef>
                <a:spcPts val="1000"/>
              </a:spcBef>
              <a:buNone/>
              <a:defRPr sz="12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2456119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D51531-1219-2E4B-DCE7-C6FD9D809F0C}"/>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BEC02E56-87A4-158A-F0B0-DB8E9BE3AE5E}"/>
              </a:ext>
              <a:ext uri="{C183D7F6-B498-43B3-948B-1728B52AA6E4}">
                <adec:decorative xmlns:adec="http://schemas.microsoft.com/office/drawing/2017/decorative" val="1"/>
              </a:ext>
            </a:extLst>
          </p:cNvPr>
          <p:cNvCxnSpPr>
            <a:cxnSpLocks/>
          </p:cNvCxnSpPr>
          <p:nvPr userDrawn="1"/>
        </p:nvCxnSpPr>
        <p:spPr>
          <a:xfrm>
            <a:off x="807039" y="1991547"/>
            <a:ext cx="10546763"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643842"/>
            <a:ext cx="10515601" cy="1140849"/>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Table Placeholder 9">
            <a:extLst>
              <a:ext uri="{FF2B5EF4-FFF2-40B4-BE49-F238E27FC236}">
                <a16:creationId xmlns:a16="http://schemas.microsoft.com/office/drawing/2014/main" id="{471D7DE3-05F5-8052-02FA-6EF9717E15BE}"/>
              </a:ext>
            </a:extLst>
          </p:cNvPr>
          <p:cNvSpPr>
            <a:spLocks noGrp="1"/>
          </p:cNvSpPr>
          <p:nvPr>
            <p:ph type="tbl" sz="quarter" idx="13"/>
          </p:nvPr>
        </p:nvSpPr>
        <p:spPr>
          <a:xfrm>
            <a:off x="835025" y="2560638"/>
            <a:ext cx="10515600" cy="3478212"/>
          </a:xfrm>
        </p:spPr>
        <p:txBody>
          <a:bodyPr/>
          <a:lstStyle>
            <a:lvl1pPr>
              <a:defRPr sz="2400">
                <a:latin typeface="+mn-lt"/>
              </a:defRPr>
            </a:lvl1pPr>
          </a:lstStyle>
          <a:p>
            <a:r>
              <a:rPr lang="en-US"/>
              <a:t>Click icon to add table</a:t>
            </a:r>
            <a:endParaRPr lang="en-US" dirty="0"/>
          </a:p>
        </p:txBody>
      </p:sp>
      <p:cxnSp>
        <p:nvCxnSpPr>
          <p:cNvPr id="8" name="Straight Connector 7">
            <a:extLst>
              <a:ext uri="{FF2B5EF4-FFF2-40B4-BE49-F238E27FC236}">
                <a16:creationId xmlns:a16="http://schemas.microsoft.com/office/drawing/2014/main" id="{6468DE94-FC46-A848-7949-ABFEADADEA16}"/>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9F5C3D-E9E6-75E0-BF7D-799B5CFE5ED0}"/>
              </a:ext>
              <a:ext uri="{C183D7F6-B498-43B3-948B-1728B52AA6E4}">
                <adec:decorative xmlns:adec="http://schemas.microsoft.com/office/drawing/2017/decorative" val="1"/>
              </a:ext>
            </a:extLst>
          </p:cNvPr>
          <p:cNvGrpSpPr/>
          <p:nvPr userDrawn="1"/>
        </p:nvGrpSpPr>
        <p:grpSpPr>
          <a:xfrm>
            <a:off x="4575462" y="4137"/>
            <a:ext cx="7616537" cy="6853863"/>
            <a:chOff x="4575462" y="4137"/>
            <a:chExt cx="7616537" cy="6853863"/>
          </a:xfrm>
        </p:grpSpPr>
        <p:grpSp>
          <p:nvGrpSpPr>
            <p:cNvPr id="16" name="Group 15">
              <a:extLst>
                <a:ext uri="{FF2B5EF4-FFF2-40B4-BE49-F238E27FC236}">
                  <a16:creationId xmlns:a16="http://schemas.microsoft.com/office/drawing/2014/main" id="{CDE1D2C2-40C4-6B80-E8C6-B4CE94C23037}"/>
                </a:ext>
              </a:extLst>
            </p:cNvPr>
            <p:cNvGrpSpPr/>
            <p:nvPr/>
          </p:nvGrpSpPr>
          <p:grpSpPr>
            <a:xfrm>
              <a:off x="4575462" y="691665"/>
              <a:ext cx="364018" cy="857035"/>
              <a:chOff x="468157" y="1144246"/>
              <a:chExt cx="364018" cy="857035"/>
            </a:xfrm>
          </p:grpSpPr>
          <p:sp>
            <p:nvSpPr>
              <p:cNvPr id="27" name="Oval 26">
                <a:extLst>
                  <a:ext uri="{FF2B5EF4-FFF2-40B4-BE49-F238E27FC236}">
                    <a16:creationId xmlns:a16="http://schemas.microsoft.com/office/drawing/2014/main" id="{7C904D88-E1BE-F1FA-D405-F55DA966DA84}"/>
                  </a:ext>
                  <a:ext uri="{C183D7F6-B498-43B3-948B-1728B52AA6E4}">
                    <adec:decorative xmlns:adec="http://schemas.microsoft.com/office/drawing/2017/decorative" val="1"/>
                  </a:ext>
                </a:extLst>
              </p:cNvPr>
              <p:cNvSpPr/>
              <p:nvPr/>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8" name="Graphic 12">
                <a:extLst>
                  <a:ext uri="{FF2B5EF4-FFF2-40B4-BE49-F238E27FC236}">
                    <a16:creationId xmlns:a16="http://schemas.microsoft.com/office/drawing/2014/main" id="{1D8F0816-C429-D32E-058B-33405874DFA7}"/>
                  </a:ext>
                  <a:ext uri="{C183D7F6-B498-43B3-948B-1728B52AA6E4}">
                    <adec:decorative xmlns:adec="http://schemas.microsoft.com/office/drawing/2017/decorative" val="1"/>
                  </a:ext>
                </a:extLst>
              </p:cNvPr>
              <p:cNvSpPr/>
              <p:nvPr/>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pic>
          <p:nvPicPr>
            <p:cNvPr id="4" name="Content Placeholder 14">
              <a:extLst>
                <a:ext uri="{FF2B5EF4-FFF2-40B4-BE49-F238E27FC236}">
                  <a16:creationId xmlns:a16="http://schemas.microsoft.com/office/drawing/2014/main" id="{14AC0A97-7D79-3DBE-FB53-A9EBFD806E0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42796" y="4137"/>
              <a:ext cx="5649203" cy="6853863"/>
            </a:xfrm>
            <a:prstGeom prst="rect">
              <a:avLst/>
            </a:prstGeom>
          </p:spPr>
        </p:pic>
      </p:gr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835831" y="173735"/>
            <a:ext cx="4409514" cy="2203704"/>
          </a:xfrm>
        </p:spPr>
        <p:txBody>
          <a:bodyPr anchor="b">
            <a:noAutofit/>
          </a:bodyPr>
          <a:lstStyle>
            <a:lvl1pPr>
              <a:defRPr sz="3200" cap="all" baseline="0">
                <a:solidFill>
                  <a:schemeClr val="accent3"/>
                </a:solidFill>
              </a:defRPr>
            </a:lvl1pPr>
          </a:lstStyle>
          <a:p>
            <a:r>
              <a:rPr lang="en-US" dirty="0"/>
              <a:t>Click to add title</a:t>
            </a:r>
          </a:p>
        </p:txBody>
      </p:sp>
      <p:sp>
        <p:nvSpPr>
          <p:cNvPr id="7" name="Content Placeholder 6">
            <a:extLst>
              <a:ext uri="{FF2B5EF4-FFF2-40B4-BE49-F238E27FC236}">
                <a16:creationId xmlns:a16="http://schemas.microsoft.com/office/drawing/2014/main" id="{0D9D0F3E-69D8-49F3-5D7A-71FDC4E3EEE3}"/>
              </a:ext>
            </a:extLst>
          </p:cNvPr>
          <p:cNvSpPr>
            <a:spLocks noGrp="1"/>
          </p:cNvSpPr>
          <p:nvPr>
            <p:ph sz="quarter" idx="14" hasCustomPrompt="1"/>
          </p:nvPr>
        </p:nvSpPr>
        <p:spPr>
          <a:xfrm>
            <a:off x="831850" y="3079119"/>
            <a:ext cx="4413250" cy="2752725"/>
          </a:xfrm>
        </p:spPr>
        <p:txBody>
          <a:bodyPr/>
          <a:lstStyle>
            <a:lvl1pPr>
              <a:lnSpc>
                <a:spcPct val="120000"/>
              </a:lnSpc>
              <a:spcBef>
                <a:spcPts val="1000"/>
              </a:spcBef>
              <a:defRPr sz="1800">
                <a:solidFill>
                  <a:schemeClr val="bg1"/>
                </a:solidFill>
                <a:latin typeface="+mn-lt"/>
              </a:defRPr>
            </a:lvl1pPr>
            <a:lvl2pPr>
              <a:lnSpc>
                <a:spcPct val="120000"/>
              </a:lnSpc>
              <a:spcBef>
                <a:spcPts val="1000"/>
              </a:spcBef>
              <a:buClr>
                <a:schemeClr val="accent3"/>
              </a:buClr>
              <a:defRPr sz="1600">
                <a:solidFill>
                  <a:schemeClr val="bg1"/>
                </a:solidFill>
                <a:latin typeface="+mn-lt"/>
              </a:defRPr>
            </a:lvl2pPr>
            <a:lvl3pPr>
              <a:lnSpc>
                <a:spcPct val="120000"/>
              </a:lnSpc>
              <a:spcBef>
                <a:spcPts val="1000"/>
              </a:spcBef>
              <a:buClr>
                <a:schemeClr val="accent3"/>
              </a:buClr>
              <a:defRPr sz="1400">
                <a:solidFill>
                  <a:schemeClr val="bg1"/>
                </a:solidFill>
                <a:latin typeface="+mn-lt"/>
              </a:defRPr>
            </a:lvl3pPr>
            <a:lvl4pPr>
              <a:lnSpc>
                <a:spcPct val="120000"/>
              </a:lnSpc>
              <a:spcBef>
                <a:spcPts val="1000"/>
              </a:spcBef>
              <a:buClr>
                <a:schemeClr val="accent3"/>
              </a:buClr>
              <a:defRPr sz="1200">
                <a:solidFill>
                  <a:schemeClr val="bg1"/>
                </a:solidFill>
                <a:latin typeface="+mn-lt"/>
              </a:defRPr>
            </a:lvl4pPr>
            <a:lvl5pPr>
              <a:lnSpc>
                <a:spcPct val="120000"/>
              </a:lnSpc>
              <a:spcBef>
                <a:spcPts val="1000"/>
              </a:spcBef>
              <a:buClr>
                <a:schemeClr val="accent3"/>
              </a:buCl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61CFC792-44F7-2497-E19D-8FB08AFF94F7}"/>
              </a:ext>
              <a:ext uri="{C183D7F6-B498-43B3-948B-1728B52AA6E4}">
                <adec:decorative xmlns:adec="http://schemas.microsoft.com/office/drawing/2017/decorative" val="1"/>
              </a:ext>
            </a:extLst>
          </p:cNvPr>
          <p:cNvCxnSpPr>
            <a:cxnSpLocks/>
          </p:cNvCxnSpPr>
          <p:nvPr userDrawn="1"/>
        </p:nvCxnSpPr>
        <p:spPr>
          <a:xfrm>
            <a:off x="835831" y="2679192"/>
            <a:ext cx="410192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2607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1485"/>
            <a:ext cx="10363200" cy="1468967"/>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8F999-7A4E-6B4F-9FED-EF75B73AD044}" type="datetimeFigureOut">
              <a:rPr lang="en-US" smtClean="0"/>
              <a:t>3/9/2025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37126256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39009986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0"/>
            <a:ext cx="10363200" cy="1363133"/>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185"/>
            <a:ext cx="10363200" cy="1500716"/>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3/9/2025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137182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43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43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3/9/2025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219792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4584"/>
            <a:ext cx="5386917" cy="6413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5934"/>
            <a:ext cx="5386917" cy="394970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4584"/>
            <a:ext cx="5389033" cy="6413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8" y="2175934"/>
            <a:ext cx="5389033" cy="394970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8F999-7A4E-6B4F-9FED-EF75B73AD044}" type="datetimeFigureOut">
              <a:rPr lang="en-US" smtClean="0"/>
              <a:t>3/9/2025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351817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3" y="1821180"/>
            <a:ext cx="12191994" cy="3215641"/>
          </a:xfrm>
        </p:spPr>
        <p:txBody>
          <a:bodyPr lIns="0" rIns="0" bIns="0" anchor="ctr" anchorCtr="0">
            <a:noAutofit/>
          </a:bodyPr>
          <a:lstStyle>
            <a:lvl1pPr algn="ctr">
              <a:defRPr sz="6000" kern="1200" cap="all" spc="300" baseline="0">
                <a:solidFill>
                  <a:schemeClr val="accent3">
                    <a:lumMod val="75000"/>
                  </a:schemeClr>
                </a:solidFill>
              </a:defRPr>
            </a:lvl1pPr>
          </a:lstStyle>
          <a:p>
            <a:r>
              <a:rPr lang="en-US" dirty="0"/>
              <a:t>Click to add title</a:t>
            </a:r>
          </a:p>
        </p:txBody>
      </p:sp>
    </p:spTree>
    <p:extLst>
      <p:ext uri="{BB962C8B-B14F-4D97-AF65-F5344CB8AC3E}">
        <p14:creationId xmlns:p14="http://schemas.microsoft.com/office/powerpoint/2010/main" val="16350451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8F999-7A4E-6B4F-9FED-EF75B73AD044}" type="datetimeFigureOut">
              <a:rPr lang="en-US" smtClean="0"/>
              <a:t>3/9/2025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39770366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3/9/2025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3763192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2"/>
            <a:ext cx="4011084" cy="1162049"/>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1"/>
            <a:ext cx="6815667" cy="585258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0"/>
            <a:ext cx="4011084" cy="469053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3/9/2025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664980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7267"/>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3833"/>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867"/>
            <a:ext cx="7315200" cy="80433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3/9/2025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30499078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38172477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5167"/>
            <a:ext cx="2743200" cy="585046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5167"/>
            <a:ext cx="8026400" cy="585046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3821695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3">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084D09-1B2D-4EE2-82A7-83196133B801}"/>
              </a:ext>
              <a:ext uri="{C183D7F6-B498-43B3-948B-1728B52AA6E4}">
                <adec:decorative xmlns:adec="http://schemas.microsoft.com/office/drawing/2017/decorative" val="1"/>
              </a:ext>
            </a:extLst>
          </p:cNvPr>
          <p:cNvGrpSpPr/>
          <p:nvPr userDrawn="1"/>
        </p:nvGrpSpPr>
        <p:grpSpPr>
          <a:xfrm>
            <a:off x="0" y="-6350"/>
            <a:ext cx="12185769" cy="6864350"/>
            <a:chOff x="0" y="-6350"/>
            <a:chExt cx="12185769" cy="6864350"/>
          </a:xfrm>
        </p:grpSpPr>
        <p:sp>
          <p:nvSpPr>
            <p:cNvPr id="4" name="Rectangle 3">
              <a:extLst>
                <a:ext uri="{FF2B5EF4-FFF2-40B4-BE49-F238E27FC236}">
                  <a16:creationId xmlns:a16="http://schemas.microsoft.com/office/drawing/2014/main" id="{53860AA6-1B14-DF89-B725-CC444E502028}"/>
                </a:ext>
                <a:ext uri="{C183D7F6-B498-43B3-948B-1728B52AA6E4}">
                  <adec:decorative xmlns:adec="http://schemas.microsoft.com/office/drawing/2017/decorative" val="1"/>
                </a:ext>
              </a:extLst>
            </p:cNvPr>
            <p:cNvSpPr/>
            <p:nvPr/>
          </p:nvSpPr>
          <p:spPr>
            <a:xfrm>
              <a:off x="0" y="-6350"/>
              <a:ext cx="6160393"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Content Placeholder 14">
              <a:extLst>
                <a:ext uri="{FF2B5EF4-FFF2-40B4-BE49-F238E27FC236}">
                  <a16:creationId xmlns:a16="http://schemas.microsoft.com/office/drawing/2014/main" id="{D172E570-D67F-4980-88C2-CF6560C1C193}"/>
                </a:ext>
                <a:ext uri="{C183D7F6-B498-43B3-948B-1728B52AA6E4}">
                  <adec:decorative xmlns:adec="http://schemas.microsoft.com/office/drawing/2017/decorative" val="1"/>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rot="5400000">
              <a:off x="5750267" y="410125"/>
              <a:ext cx="6845628" cy="6025377"/>
            </a:xfrm>
            <a:prstGeom prst="rect">
              <a:avLst/>
            </a:prstGeom>
          </p:spPr>
        </p:pic>
        <p:grpSp>
          <p:nvGrpSpPr>
            <p:cNvPr id="7" name="Group 6">
              <a:extLst>
                <a:ext uri="{FF2B5EF4-FFF2-40B4-BE49-F238E27FC236}">
                  <a16:creationId xmlns:a16="http://schemas.microsoft.com/office/drawing/2014/main" id="{AF90BF68-CF26-6705-CBFD-428BEB787EDB}"/>
                </a:ext>
              </a:extLst>
            </p:cNvPr>
            <p:cNvGrpSpPr/>
            <p:nvPr/>
          </p:nvGrpSpPr>
          <p:grpSpPr>
            <a:xfrm rot="10800000">
              <a:off x="5304704" y="259572"/>
              <a:ext cx="584267" cy="390181"/>
              <a:chOff x="1876516" y="596691"/>
              <a:chExt cx="584267" cy="390181"/>
            </a:xfrm>
          </p:grpSpPr>
          <p:sp>
            <p:nvSpPr>
              <p:cNvPr id="8" name="Oval 7">
                <a:extLst>
                  <a:ext uri="{FF2B5EF4-FFF2-40B4-BE49-F238E27FC236}">
                    <a16:creationId xmlns:a16="http://schemas.microsoft.com/office/drawing/2014/main" id="{1066F635-8DB9-B091-8467-D8F0327217F4}"/>
                  </a:ext>
                  <a:ext uri="{C183D7F6-B498-43B3-948B-1728B52AA6E4}">
                    <adec:decorative xmlns:adec="http://schemas.microsoft.com/office/drawing/2017/decorative" val="1"/>
                  </a:ext>
                </a:extLst>
              </p:cNvPr>
              <p:cNvSpPr/>
              <p:nvPr/>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Graphic 12">
                <a:extLst>
                  <a:ext uri="{FF2B5EF4-FFF2-40B4-BE49-F238E27FC236}">
                    <a16:creationId xmlns:a16="http://schemas.microsoft.com/office/drawing/2014/main" id="{882D2FD3-A05B-400C-6347-115486FFD943}"/>
                  </a:ext>
                  <a:ext uri="{C183D7F6-B498-43B3-948B-1728B52AA6E4}">
                    <adec:decorative xmlns:adec="http://schemas.microsoft.com/office/drawing/2017/decorative" val="1"/>
                  </a:ext>
                </a:extLst>
              </p:cNvPr>
              <p:cNvSpPr/>
              <p:nvPr/>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960459F4-C5B9-4070-46D1-2E7DA3EFBFC9}"/>
              </a:ext>
            </a:extLst>
          </p:cNvPr>
          <p:cNvSpPr>
            <a:spLocks noGrp="1"/>
          </p:cNvSpPr>
          <p:nvPr>
            <p:ph type="title"/>
          </p:nvPr>
        </p:nvSpPr>
        <p:spPr>
          <a:xfrm>
            <a:off x="838201" y="365125"/>
            <a:ext cx="4466502" cy="1936866"/>
          </a:xfrm>
        </p:spPr>
        <p:txBody>
          <a:bodyPr anchor="b"/>
          <a:lstStyle>
            <a:lvl1pPr>
              <a:defRPr sz="3200" cap="all" baseline="0">
                <a:solidFill>
                  <a:schemeClr val="accent3">
                    <a:lumMod val="75000"/>
                  </a:schemeClr>
                </a:solidFill>
              </a:defRPr>
            </a:lvl1pPr>
          </a:lstStyle>
          <a:p>
            <a:r>
              <a:rPr lang="en-US"/>
              <a:t>Click to edit Master title style</a:t>
            </a:r>
            <a:endParaRPr lang="en-US" dirty="0"/>
          </a:p>
        </p:txBody>
      </p:sp>
      <p:cxnSp>
        <p:nvCxnSpPr>
          <p:cNvPr id="5" name="Straight Connector 4">
            <a:extLst>
              <a:ext uri="{FF2B5EF4-FFF2-40B4-BE49-F238E27FC236}">
                <a16:creationId xmlns:a16="http://schemas.microsoft.com/office/drawing/2014/main" id="{34F613B1-323C-4C25-4526-1D3313A7161D}"/>
              </a:ext>
              <a:ext uri="{C183D7F6-B498-43B3-948B-1728B52AA6E4}">
                <adec:decorative xmlns:adec="http://schemas.microsoft.com/office/drawing/2017/decorative" val="1"/>
              </a:ext>
            </a:extLst>
          </p:cNvPr>
          <p:cNvCxnSpPr>
            <a:cxnSpLocks/>
          </p:cNvCxnSpPr>
          <p:nvPr userDrawn="1"/>
        </p:nvCxnSpPr>
        <p:spPr>
          <a:xfrm>
            <a:off x="835831" y="2620500"/>
            <a:ext cx="4471665"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2D2C2143-1936-BBDA-A6A8-40B6DBD16AED}"/>
              </a:ext>
            </a:extLst>
          </p:cNvPr>
          <p:cNvSpPr>
            <a:spLocks noGrp="1"/>
          </p:cNvSpPr>
          <p:nvPr>
            <p:ph sz="quarter" idx="10" hasCustomPrompt="1"/>
          </p:nvPr>
        </p:nvSpPr>
        <p:spPr>
          <a:xfrm>
            <a:off x="838201" y="3097848"/>
            <a:ext cx="4466504" cy="3405187"/>
          </a:xfrm>
        </p:spPr>
        <p:txBody>
          <a:bodyPr/>
          <a:lstStyle>
            <a:lvl1pPr>
              <a:lnSpc>
                <a:spcPct val="120000"/>
              </a:lnSpc>
              <a:spcBef>
                <a:spcPts val="1000"/>
              </a:spcBef>
              <a:spcAft>
                <a:spcPts val="600"/>
              </a:spcAft>
              <a:defRPr sz="1800">
                <a:solidFill>
                  <a:schemeClr val="bg1"/>
                </a:solidFill>
                <a:latin typeface="+mn-lt"/>
              </a:defRPr>
            </a:lvl1pPr>
            <a:lvl2pPr>
              <a:lnSpc>
                <a:spcPct val="120000"/>
              </a:lnSpc>
              <a:spcBef>
                <a:spcPts val="1000"/>
              </a:spcBef>
              <a:spcAft>
                <a:spcPts val="600"/>
              </a:spcAft>
              <a:defRPr sz="1600">
                <a:solidFill>
                  <a:schemeClr val="bg1"/>
                </a:solidFill>
                <a:latin typeface="+mn-lt"/>
              </a:defRPr>
            </a:lvl2pPr>
            <a:lvl3pPr>
              <a:lnSpc>
                <a:spcPct val="120000"/>
              </a:lnSpc>
              <a:spcBef>
                <a:spcPts val="1000"/>
              </a:spcBef>
              <a:spcAft>
                <a:spcPts val="600"/>
              </a:spcAft>
              <a:defRPr sz="1400">
                <a:solidFill>
                  <a:schemeClr val="bg1"/>
                </a:solidFill>
                <a:latin typeface="+mn-lt"/>
              </a:defRPr>
            </a:lvl3pPr>
            <a:lvl4pPr>
              <a:lnSpc>
                <a:spcPct val="120000"/>
              </a:lnSpc>
              <a:spcBef>
                <a:spcPts val="1000"/>
              </a:spcBef>
              <a:spcAft>
                <a:spcPts val="600"/>
              </a:spcAft>
              <a:defRPr sz="1200">
                <a:solidFill>
                  <a:schemeClr val="bg1"/>
                </a:solidFill>
                <a:latin typeface="+mn-lt"/>
              </a:defRPr>
            </a:lvl4pPr>
            <a:lvl5pPr>
              <a:lnSpc>
                <a:spcPct val="120000"/>
              </a:lnSpc>
              <a:spcBef>
                <a:spcPts val="1000"/>
              </a:spcBef>
              <a:spcAft>
                <a:spcPts val="600"/>
              </a:spcAft>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90407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2 column">
    <p:bg>
      <p:bgPr>
        <a:gradFill>
          <a:gsLst>
            <a:gs pos="100000">
              <a:schemeClr val="tx2"/>
            </a:gs>
            <a:gs pos="81000">
              <a:schemeClr val="accent6"/>
            </a:gs>
            <a:gs pos="31000">
              <a:srgbClr val="02090E"/>
            </a:gs>
            <a:gs pos="14000">
              <a:schemeClr val="accent4">
                <a:lumMod val="75000"/>
              </a:schemeClr>
            </a:gs>
            <a:gs pos="0">
              <a:schemeClr val="accent4"/>
            </a:gs>
          </a:gsLst>
          <a:lin ang="126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B5B81B-FCE8-FE9C-8F0A-6488B25F0F6A}"/>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21869" y="579120"/>
            <a:ext cx="11548261" cy="2733306"/>
          </a:xfrm>
        </p:spPr>
        <p:txBody>
          <a:bodyPr anchor="b">
            <a:noAutofit/>
          </a:bodyPr>
          <a:lstStyle>
            <a:lvl1pPr algn="ctr">
              <a:defRPr sz="3200" cap="all" spc="300" baseline="0"/>
            </a:lvl1pPr>
          </a:lstStyle>
          <a:p>
            <a:r>
              <a:rPr lang="en-US" dirty="0"/>
              <a:t>Click to add title</a:t>
            </a:r>
          </a:p>
        </p:txBody>
      </p:sp>
      <p:sp>
        <p:nvSpPr>
          <p:cNvPr id="7" name="Subtitle 2">
            <a:extLst>
              <a:ext uri="{FF2B5EF4-FFF2-40B4-BE49-F238E27FC236}">
                <a16:creationId xmlns:a16="http://schemas.microsoft.com/office/drawing/2014/main" id="{5F877C2F-8190-18D9-5D24-5BD7B05A29F8}"/>
              </a:ext>
            </a:extLst>
          </p:cNvPr>
          <p:cNvSpPr>
            <a:spLocks noGrp="1"/>
          </p:cNvSpPr>
          <p:nvPr>
            <p:ph type="subTitle" idx="1" hasCustomPrompt="1"/>
          </p:nvPr>
        </p:nvSpPr>
        <p:spPr>
          <a:xfrm>
            <a:off x="321868" y="3484615"/>
            <a:ext cx="11562303" cy="2387865"/>
          </a:xfrm>
        </p:spPr>
        <p:txBody>
          <a:bodyPr>
            <a:noAutofit/>
          </a:bodyPr>
          <a:lstStyle>
            <a:lvl1pPr marL="0" indent="0" algn="ctr">
              <a:buNone/>
              <a:defRPr sz="60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868659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64209F-41AB-70E5-1B9E-7490900C59C9}"/>
              </a:ext>
              <a:ext uri="{C183D7F6-B498-43B3-948B-1728B52AA6E4}">
                <adec:decorative xmlns:adec="http://schemas.microsoft.com/office/drawing/2017/decorative" val="1"/>
              </a:ext>
            </a:extLst>
          </p:cNvPr>
          <p:cNvSpPr/>
          <p:nvPr userDrawn="1"/>
        </p:nvSpPr>
        <p:spPr>
          <a:xfrm>
            <a:off x="2" y="1"/>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32D3409-585B-54E2-1DCC-AC58804E4AE7}"/>
              </a:ext>
              <a:ext uri="{C183D7F6-B498-43B3-948B-1728B52AA6E4}">
                <adec:decorative xmlns:adec="http://schemas.microsoft.com/office/drawing/2017/decorative" val="1"/>
              </a:ext>
            </a:extLst>
          </p:cNvPr>
          <p:cNvSpPr/>
          <p:nvPr userDrawn="1"/>
        </p:nvSpPr>
        <p:spPr>
          <a:xfrm>
            <a:off x="1" y="-6350"/>
            <a:ext cx="6096000"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99891" y="511762"/>
            <a:ext cx="4960830" cy="2785158"/>
          </a:xfrm>
        </p:spPr>
        <p:txBody>
          <a:bodyPr anchor="b">
            <a:noAutofit/>
          </a:bodyPr>
          <a:lstStyle>
            <a:lvl1pPr algn="l">
              <a:defRPr sz="2400" cap="all" spc="300" baseline="0"/>
            </a:lvl1pPr>
          </a:lstStyle>
          <a:p>
            <a:r>
              <a:rPr lang="en-US" dirty="0"/>
              <a:t>Click to add title</a:t>
            </a:r>
          </a:p>
        </p:txBody>
      </p:sp>
      <p:sp>
        <p:nvSpPr>
          <p:cNvPr id="8" name="Subtitle 2">
            <a:extLst>
              <a:ext uri="{FF2B5EF4-FFF2-40B4-BE49-F238E27FC236}">
                <a16:creationId xmlns:a16="http://schemas.microsoft.com/office/drawing/2014/main" id="{E47B8A5C-E279-DB0B-E9D3-927417876125}"/>
              </a:ext>
            </a:extLst>
          </p:cNvPr>
          <p:cNvSpPr>
            <a:spLocks noGrp="1"/>
          </p:cNvSpPr>
          <p:nvPr>
            <p:ph type="subTitle" idx="1" hasCustomPrompt="1"/>
          </p:nvPr>
        </p:nvSpPr>
        <p:spPr>
          <a:xfrm>
            <a:off x="802640" y="3484615"/>
            <a:ext cx="4958081" cy="2387865"/>
          </a:xfrm>
        </p:spPr>
        <p:txBody>
          <a:bodyPr>
            <a:noAutofit/>
          </a:bodyPr>
          <a:lstStyle>
            <a:lvl1pPr marL="0" indent="0" algn="l">
              <a:buNone/>
              <a:defRPr sz="32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0" name="Picture Placeholder 9">
            <a:extLst>
              <a:ext uri="{FF2B5EF4-FFF2-40B4-BE49-F238E27FC236}">
                <a16:creationId xmlns:a16="http://schemas.microsoft.com/office/drawing/2014/main" id="{D386C402-C5C5-2A54-C618-62673AD93CB4}"/>
              </a:ext>
            </a:extLst>
          </p:cNvPr>
          <p:cNvSpPr>
            <a:spLocks noGrp="1"/>
          </p:cNvSpPr>
          <p:nvPr>
            <p:ph type="pic" sz="quarter" idx="13"/>
          </p:nvPr>
        </p:nvSpPr>
        <p:spPr>
          <a:xfrm>
            <a:off x="6497638" y="336550"/>
            <a:ext cx="5322887" cy="6184900"/>
          </a:xfrm>
        </p:spPr>
        <p:txBody>
          <a:bodyPr/>
          <a:lstStyle>
            <a:lvl1pPr algn="ctr">
              <a:defRPr sz="2000"/>
            </a:lvl1pPr>
          </a:lstStyle>
          <a:p>
            <a:r>
              <a:rPr lang="en-US"/>
              <a:t>Click icon to add picture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6832185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and 2 column">
    <p:bg>
      <p:bgPr>
        <a:gradFill>
          <a:gsLst>
            <a:gs pos="100000">
              <a:schemeClr val="tx2"/>
            </a:gs>
            <a:gs pos="79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4" name="Content Placeholder 14">
            <a:extLst>
              <a:ext uri="{FF2B5EF4-FFF2-40B4-BE49-F238E27FC236}">
                <a16:creationId xmlns:a16="http://schemas.microsoft.com/office/drawing/2014/main" id="{318CE367-BBCB-F4AB-635F-4C9995EAE35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50"/>
            <a:ext cx="2356339" cy="6853863"/>
          </a:xfrm>
          <a:prstGeom prst="rect">
            <a:avLst/>
          </a:prstGeom>
        </p:spPr>
      </p:pic>
      <p:sp>
        <p:nvSpPr>
          <p:cNvPr id="5" name="Rectangle 4">
            <a:extLst>
              <a:ext uri="{FF2B5EF4-FFF2-40B4-BE49-F238E27FC236}">
                <a16:creationId xmlns:a16="http://schemas.microsoft.com/office/drawing/2014/main" id="{5CE3FBBA-81E2-31F1-EF51-02706B5B5C0A}"/>
              </a:ext>
              <a:ext uri="{C183D7F6-B498-43B3-948B-1728B52AA6E4}">
                <adec:decorative xmlns:adec="http://schemas.microsoft.com/office/drawing/2017/decorative" val="1"/>
              </a:ext>
            </a:extLst>
          </p:cNvPr>
          <p:cNvSpPr/>
          <p:nvPr userDrawn="1"/>
        </p:nvSpPr>
        <p:spPr>
          <a:xfrm>
            <a:off x="2356339" y="-6350"/>
            <a:ext cx="983180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6" name="Straight Connector 5">
            <a:extLst>
              <a:ext uri="{FF2B5EF4-FFF2-40B4-BE49-F238E27FC236}">
                <a16:creationId xmlns:a16="http://schemas.microsoft.com/office/drawing/2014/main" id="{9AD3746D-3CD1-FFA5-0019-AD0C588B1924}"/>
              </a:ext>
              <a:ext uri="{C183D7F6-B498-43B3-948B-1728B52AA6E4}">
                <adec:decorative xmlns:adec="http://schemas.microsoft.com/office/drawing/2017/decorative" val="1"/>
              </a:ext>
            </a:extLst>
          </p:cNvPr>
          <p:cNvCxnSpPr>
            <a:cxnSpLocks/>
          </p:cNvCxnSpPr>
          <p:nvPr userDrawn="1"/>
        </p:nvCxnSpPr>
        <p:spPr>
          <a:xfrm>
            <a:off x="3305669" y="2002443"/>
            <a:ext cx="792211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305669" y="113097"/>
            <a:ext cx="7420819" cy="16563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3" name="Content Placeholder 12">
            <a:extLst>
              <a:ext uri="{FF2B5EF4-FFF2-40B4-BE49-F238E27FC236}">
                <a16:creationId xmlns:a16="http://schemas.microsoft.com/office/drawing/2014/main" id="{B9624CF4-7769-4663-3361-39136F5E20C8}"/>
              </a:ext>
            </a:extLst>
          </p:cNvPr>
          <p:cNvSpPr>
            <a:spLocks noGrp="1"/>
          </p:cNvSpPr>
          <p:nvPr>
            <p:ph sz="quarter" idx="31" hasCustomPrompt="1"/>
          </p:nvPr>
        </p:nvSpPr>
        <p:spPr>
          <a:xfrm>
            <a:off x="3305669" y="2470150"/>
            <a:ext cx="7420819" cy="3676649"/>
          </a:xfrm>
        </p:spPr>
        <p:txBody>
          <a:bodyPr/>
          <a:lstStyle>
            <a:lvl1pPr marL="285750" indent="-285750">
              <a:lnSpc>
                <a:spcPct val="120000"/>
              </a:lnSpc>
              <a:spcBef>
                <a:spcPts val="1000"/>
              </a:spcBef>
              <a:spcAft>
                <a:spcPts val="600"/>
              </a:spcAft>
              <a:buClr>
                <a:schemeClr val="accent3"/>
              </a:buClr>
              <a:buFont typeface="Arial" panose="020B0604020202020204" pitchFamily="34" charset="0"/>
              <a:buChar char="•"/>
              <a:defRPr sz="1800">
                <a:solidFill>
                  <a:schemeClr val="bg1"/>
                </a:solidFill>
                <a:latin typeface="+mn-lt"/>
              </a:defRPr>
            </a:lvl1pPr>
            <a:lvl2pPr marL="800100" indent="-342900">
              <a:lnSpc>
                <a:spcPct val="120000"/>
              </a:lnSpc>
              <a:spcBef>
                <a:spcPts val="1000"/>
              </a:spcBef>
              <a:spcAft>
                <a:spcPts val="600"/>
              </a:spcAft>
              <a:buClr>
                <a:schemeClr val="accent3"/>
              </a:buClr>
              <a:buFont typeface="Arial" panose="020B0604020202020204" pitchFamily="34" charset="0"/>
              <a:buChar char="•"/>
              <a:defRPr sz="1600">
                <a:solidFill>
                  <a:schemeClr val="bg1"/>
                </a:solidFill>
                <a:latin typeface="+mn-lt"/>
              </a:defRPr>
            </a:lvl2pPr>
            <a:lvl3pPr marL="1257300" indent="-342900">
              <a:lnSpc>
                <a:spcPct val="120000"/>
              </a:lnSpc>
              <a:spcBef>
                <a:spcPts val="1000"/>
              </a:spcBef>
              <a:spcAft>
                <a:spcPts val="600"/>
              </a:spcAft>
              <a:buClr>
                <a:schemeClr val="accent3"/>
              </a:buClr>
              <a:buFont typeface="Arial" panose="020B0604020202020204" pitchFamily="34" charset="0"/>
              <a:buChar char="•"/>
              <a:defRPr sz="1400">
                <a:solidFill>
                  <a:schemeClr val="bg1"/>
                </a:solidFill>
                <a:latin typeface="+mn-lt"/>
              </a:defRPr>
            </a:lvl3pPr>
            <a:lvl4pPr marL="16573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4pPr>
            <a:lvl5pPr marL="21145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0280267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61F2FA-20C7-5447-C138-CE2CA1867FE7}"/>
              </a:ext>
              <a:ext uri="{C183D7F6-B498-43B3-948B-1728B52AA6E4}">
                <adec:decorative xmlns:adec="http://schemas.microsoft.com/office/drawing/2017/decorative" val="1"/>
              </a:ext>
            </a:extLst>
          </p:cNvPr>
          <p:cNvGrpSpPr/>
          <p:nvPr userDrawn="1"/>
        </p:nvGrpSpPr>
        <p:grpSpPr>
          <a:xfrm>
            <a:off x="3" y="2"/>
            <a:ext cx="12191997" cy="6857998"/>
            <a:chOff x="3" y="2"/>
            <a:chExt cx="12191997" cy="6857998"/>
          </a:xfrm>
        </p:grpSpPr>
        <p:sp>
          <p:nvSpPr>
            <p:cNvPr id="21" name="Rectangle 20">
              <a:extLst>
                <a:ext uri="{FF2B5EF4-FFF2-40B4-BE49-F238E27FC236}">
                  <a16:creationId xmlns:a16="http://schemas.microsoft.com/office/drawing/2014/main" id="{DFEDD626-82E4-71C6-25F1-CDA46B7B3F39}"/>
                </a:ext>
              </a:extLst>
            </p:cNvPr>
            <p:cNvSpPr/>
            <p:nvPr/>
          </p:nvSpPr>
          <p:spPr>
            <a:xfrm>
              <a:off x="3" y="2"/>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CDC952AF-CE06-54F7-CB4A-1722F90AC3DF}"/>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2"/>
              <a:ext cx="12191994" cy="6857996"/>
            </a:xfrm>
            <a:prstGeom prst="rect">
              <a:avLst/>
            </a:prstGeom>
          </p:spPr>
        </p:pic>
        <p:grpSp>
          <p:nvGrpSpPr>
            <p:cNvPr id="11" name="Group 10">
              <a:extLst>
                <a:ext uri="{FF2B5EF4-FFF2-40B4-BE49-F238E27FC236}">
                  <a16:creationId xmlns:a16="http://schemas.microsoft.com/office/drawing/2014/main" id="{6E6EDFF3-843B-AAE9-DB73-423142606F52}"/>
                </a:ext>
              </a:extLst>
            </p:cNvPr>
            <p:cNvGrpSpPr/>
            <p:nvPr/>
          </p:nvGrpSpPr>
          <p:grpSpPr>
            <a:xfrm rot="5400000">
              <a:off x="1645776" y="1222395"/>
              <a:ext cx="431603" cy="412684"/>
              <a:chOff x="1870859" y="869908"/>
              <a:chExt cx="431603" cy="412684"/>
            </a:xfrm>
          </p:grpSpPr>
          <p:sp>
            <p:nvSpPr>
              <p:cNvPr id="12" name="Graphic 15">
                <a:extLst>
                  <a:ext uri="{FF2B5EF4-FFF2-40B4-BE49-F238E27FC236}">
                    <a16:creationId xmlns:a16="http://schemas.microsoft.com/office/drawing/2014/main" id="{312F4F85-6C79-201D-E20D-64CD4728E4C8}"/>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01D71DAD-ECC6-A850-88E4-A4EDCF494A24}"/>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14" name="Group 13">
              <a:extLst>
                <a:ext uri="{FF2B5EF4-FFF2-40B4-BE49-F238E27FC236}">
                  <a16:creationId xmlns:a16="http://schemas.microsoft.com/office/drawing/2014/main" id="{C632CC6D-6024-2368-8EBA-4B7A2D6428BC}"/>
                </a:ext>
              </a:extLst>
            </p:cNvPr>
            <p:cNvGrpSpPr/>
            <p:nvPr/>
          </p:nvGrpSpPr>
          <p:grpSpPr>
            <a:xfrm rot="20626702">
              <a:off x="10248169" y="5448942"/>
              <a:ext cx="431603" cy="412684"/>
              <a:chOff x="1870859" y="869908"/>
              <a:chExt cx="431603" cy="412684"/>
            </a:xfrm>
          </p:grpSpPr>
          <p:sp>
            <p:nvSpPr>
              <p:cNvPr id="6" name="Graphic 15">
                <a:extLst>
                  <a:ext uri="{FF2B5EF4-FFF2-40B4-BE49-F238E27FC236}">
                    <a16:creationId xmlns:a16="http://schemas.microsoft.com/office/drawing/2014/main" id="{B05BE7BE-7D54-A09B-8A67-6B28CF6BB6C0}"/>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7" name="Graphic 12">
                <a:extLst>
                  <a:ext uri="{FF2B5EF4-FFF2-40B4-BE49-F238E27FC236}">
                    <a16:creationId xmlns:a16="http://schemas.microsoft.com/office/drawing/2014/main" id="{258346A9-F75C-6704-EEED-CF7A8A0F8010}"/>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782CC39D-03B1-4933-F236-462B5862EBEC}"/>
              </a:ext>
            </a:extLst>
          </p:cNvPr>
          <p:cNvSpPr>
            <a:spLocks noGrp="1"/>
          </p:cNvSpPr>
          <p:nvPr>
            <p:ph type="title"/>
          </p:nvPr>
        </p:nvSpPr>
        <p:spPr>
          <a:xfrm>
            <a:off x="2932448" y="264160"/>
            <a:ext cx="6327105" cy="3373973"/>
          </a:xfrm>
        </p:spPr>
        <p:txBody>
          <a:bodyPr anchor="b"/>
          <a:lstStyle>
            <a:lvl1pPr algn="ctr">
              <a:defRPr sz="3200" cap="all" spc="600" baseline="0">
                <a:solidFill>
                  <a:schemeClr val="accent3">
                    <a:lumMod val="75000"/>
                  </a:schemeClr>
                </a:solidFill>
              </a:defRPr>
            </a:lvl1pPr>
          </a:lstStyle>
          <a:p>
            <a:r>
              <a:rPr lang="en-US"/>
              <a:t>Click to edit Master title style</a:t>
            </a:r>
            <a:endParaRPr lang="en-US" dirty="0"/>
          </a:p>
        </p:txBody>
      </p:sp>
      <p:sp>
        <p:nvSpPr>
          <p:cNvPr id="5" name="Subtitle 2">
            <a:extLst>
              <a:ext uri="{FF2B5EF4-FFF2-40B4-BE49-F238E27FC236}">
                <a16:creationId xmlns:a16="http://schemas.microsoft.com/office/drawing/2014/main" id="{F711CA51-49DC-62CA-F147-F286B1C9DBD9}"/>
              </a:ext>
            </a:extLst>
          </p:cNvPr>
          <p:cNvSpPr>
            <a:spLocks noGrp="1"/>
          </p:cNvSpPr>
          <p:nvPr>
            <p:ph type="subTitle" idx="1" hasCustomPrompt="1"/>
          </p:nvPr>
        </p:nvSpPr>
        <p:spPr>
          <a:xfrm>
            <a:off x="2932448" y="3962135"/>
            <a:ext cx="6327105" cy="2653771"/>
          </a:xfrm>
        </p:spPr>
        <p:txBody>
          <a:bodyPr>
            <a:noAutofit/>
          </a:bodyPr>
          <a:lstStyle>
            <a:lvl1pPr marL="0" indent="0" algn="ctr">
              <a:buNone/>
              <a:defRPr sz="1800" b="0" i="0" cap="all" spc="300" baseline="0">
                <a:solidFill>
                  <a:schemeClr val="bg1"/>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1183414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C7D5518-914C-92E3-E9EC-26752C9F05AD}"/>
              </a:ext>
              <a:ext uri="{C183D7F6-B498-43B3-948B-1728B52AA6E4}">
                <adec:decorative xmlns:adec="http://schemas.microsoft.com/office/drawing/2017/decorative" val="1"/>
              </a:ext>
            </a:extLst>
          </p:cNvPr>
          <p:cNvGrpSpPr/>
          <p:nvPr userDrawn="1"/>
        </p:nvGrpSpPr>
        <p:grpSpPr>
          <a:xfrm>
            <a:off x="-1" y="-6350"/>
            <a:ext cx="12192000" cy="6864350"/>
            <a:chOff x="-1" y="-6350"/>
            <a:chExt cx="12192000" cy="6864350"/>
          </a:xfrm>
        </p:grpSpPr>
        <p:sp>
          <p:nvSpPr>
            <p:cNvPr id="4" name="Rectangle 3">
              <a:extLst>
                <a:ext uri="{FF2B5EF4-FFF2-40B4-BE49-F238E27FC236}">
                  <a16:creationId xmlns:a16="http://schemas.microsoft.com/office/drawing/2014/main" id="{C82D0B82-F74C-65EF-3BF6-8EEA16F36B7D}"/>
                </a:ext>
                <a:ext uri="{C183D7F6-B498-43B3-948B-1728B52AA6E4}">
                  <adec:decorative xmlns:adec="http://schemas.microsoft.com/office/drawing/2017/decorative" val="1"/>
                </a:ext>
              </a:extLst>
            </p:cNvPr>
            <p:cNvSpPr/>
            <p:nvPr/>
          </p:nvSpPr>
          <p:spPr>
            <a:xfrm>
              <a:off x="1428750" y="-6350"/>
              <a:ext cx="10763249"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Picture 5" descr="A blue and purple spiral&#10;&#10;Description automatically generated">
              <a:extLst>
                <a:ext uri="{FF2B5EF4-FFF2-40B4-BE49-F238E27FC236}">
                  <a16:creationId xmlns:a16="http://schemas.microsoft.com/office/drawing/2014/main" id="{44E12326-9CF4-38EC-1BAF-1F994F2208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93"/>
            <a:stretch/>
          </p:blipFill>
          <p:spPr>
            <a:xfrm flipH="1">
              <a:off x="-1" y="0"/>
              <a:ext cx="1428751" cy="6858000"/>
            </a:xfrm>
            <a:prstGeom prst="rect">
              <a:avLst/>
            </a:prstGeom>
          </p:spPr>
        </p:pic>
        <p:grpSp>
          <p:nvGrpSpPr>
            <p:cNvPr id="7" name="Group 6">
              <a:extLst>
                <a:ext uri="{FF2B5EF4-FFF2-40B4-BE49-F238E27FC236}">
                  <a16:creationId xmlns:a16="http://schemas.microsoft.com/office/drawing/2014/main" id="{AD5C1D9C-B114-FC6A-9213-7287D39EAD9F}"/>
                </a:ext>
              </a:extLst>
            </p:cNvPr>
            <p:cNvGrpSpPr/>
            <p:nvPr/>
          </p:nvGrpSpPr>
          <p:grpSpPr>
            <a:xfrm>
              <a:off x="10649689" y="4382998"/>
              <a:ext cx="754139" cy="1865729"/>
              <a:chOff x="653351" y="2693558"/>
              <a:chExt cx="754139" cy="1865729"/>
            </a:xfrm>
          </p:grpSpPr>
          <p:sp>
            <p:nvSpPr>
              <p:cNvPr id="11" name="Graphic 15">
                <a:extLst>
                  <a:ext uri="{FF2B5EF4-FFF2-40B4-BE49-F238E27FC236}">
                    <a16:creationId xmlns:a16="http://schemas.microsoft.com/office/drawing/2014/main" id="{2BC89B10-C93E-8CE5-73B3-F6049168C313}"/>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9DB2AA2-9661-AC91-932D-2F1BEC47BD8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86C9AC9B-3792-E880-03FE-D46FB046AB6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8" name="Group 7">
              <a:extLst>
                <a:ext uri="{FF2B5EF4-FFF2-40B4-BE49-F238E27FC236}">
                  <a16:creationId xmlns:a16="http://schemas.microsoft.com/office/drawing/2014/main" id="{1142A133-65D6-D958-C0CD-E8D45B9BD7BB}"/>
                </a:ext>
              </a:extLst>
            </p:cNvPr>
            <p:cNvGrpSpPr/>
            <p:nvPr/>
          </p:nvGrpSpPr>
          <p:grpSpPr>
            <a:xfrm>
              <a:off x="1870859" y="869908"/>
              <a:ext cx="431603" cy="412684"/>
              <a:chOff x="1870859" y="869908"/>
              <a:chExt cx="431603" cy="412684"/>
            </a:xfrm>
          </p:grpSpPr>
          <p:sp>
            <p:nvSpPr>
              <p:cNvPr id="9" name="Graphic 15">
                <a:extLst>
                  <a:ext uri="{FF2B5EF4-FFF2-40B4-BE49-F238E27FC236}">
                    <a16:creationId xmlns:a16="http://schemas.microsoft.com/office/drawing/2014/main" id="{A746B023-387D-4EAC-052B-60F131E6E707}"/>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0" name="Graphic 12">
                <a:extLst>
                  <a:ext uri="{FF2B5EF4-FFF2-40B4-BE49-F238E27FC236}">
                    <a16:creationId xmlns:a16="http://schemas.microsoft.com/office/drawing/2014/main" id="{20760125-21CF-A296-3EA7-3C6C0E9BCB2F}"/>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cxnSp>
        <p:nvCxnSpPr>
          <p:cNvPr id="14" name="Straight Connector 13">
            <a:extLst>
              <a:ext uri="{FF2B5EF4-FFF2-40B4-BE49-F238E27FC236}">
                <a16:creationId xmlns:a16="http://schemas.microsoft.com/office/drawing/2014/main" id="{7F851D11-41E3-33F2-CBA6-B2A9A5A2A517}"/>
              </a:ext>
              <a:ext uri="{C183D7F6-B498-43B3-948B-1728B52AA6E4}">
                <adec:decorative xmlns:adec="http://schemas.microsoft.com/office/drawing/2017/decorative" val="1"/>
              </a:ext>
            </a:extLst>
          </p:cNvPr>
          <p:cNvCxnSpPr>
            <a:cxnSpLocks/>
          </p:cNvCxnSpPr>
          <p:nvPr userDrawn="1"/>
        </p:nvCxnSpPr>
        <p:spPr>
          <a:xfrm>
            <a:off x="2369139" y="2002443"/>
            <a:ext cx="88735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2399620" y="162560"/>
            <a:ext cx="8843050" cy="16169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2373002" y="2474811"/>
            <a:ext cx="4015098"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21" name="Content Placeholder 4">
            <a:extLst>
              <a:ext uri="{FF2B5EF4-FFF2-40B4-BE49-F238E27FC236}">
                <a16:creationId xmlns:a16="http://schemas.microsoft.com/office/drawing/2014/main" id="{D77F99A7-26FA-422E-43E9-C76B4A56E44A}"/>
              </a:ext>
            </a:extLst>
          </p:cNvPr>
          <p:cNvSpPr>
            <a:spLocks noGrp="1"/>
          </p:cNvSpPr>
          <p:nvPr>
            <p:ph sz="quarter" idx="36" hasCustomPrompt="1"/>
          </p:nvPr>
        </p:nvSpPr>
        <p:spPr>
          <a:xfrm>
            <a:off x="6995159" y="2474811"/>
            <a:ext cx="4227332"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2758284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7247A-846A-F316-B494-69B42CBF34DD}"/>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884B3AF6-983E-0901-0045-6CDF4E93E1BA}"/>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C5B7647-403E-A66E-6CF4-0D3A99AA5154}"/>
              </a:ext>
              <a:ext uri="{C183D7F6-B498-43B3-948B-1728B52AA6E4}">
                <adec:decorative xmlns:adec="http://schemas.microsoft.com/office/drawing/2017/decorative" val="1"/>
              </a:ext>
            </a:extLst>
          </p:cNvPr>
          <p:cNvGrpSpPr/>
          <p:nvPr userDrawn="1"/>
        </p:nvGrpSpPr>
        <p:grpSpPr>
          <a:xfrm rot="10800000" flipH="1">
            <a:off x="10488530" y="4210019"/>
            <a:ext cx="754139" cy="1865729"/>
            <a:chOff x="653351" y="2693558"/>
            <a:chExt cx="754139" cy="1865729"/>
          </a:xfrm>
        </p:grpSpPr>
        <p:sp>
          <p:nvSpPr>
            <p:cNvPr id="10" name="Graphic 15">
              <a:extLst>
                <a:ext uri="{FF2B5EF4-FFF2-40B4-BE49-F238E27FC236}">
                  <a16:creationId xmlns:a16="http://schemas.microsoft.com/office/drawing/2014/main" id="{E48E731E-FEF1-9C59-64B0-9CB6E8853912}"/>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1" name="Graphic 12">
              <a:extLst>
                <a:ext uri="{FF2B5EF4-FFF2-40B4-BE49-F238E27FC236}">
                  <a16:creationId xmlns:a16="http://schemas.microsoft.com/office/drawing/2014/main" id="{AFE83BB3-4D12-8E20-CA93-1834D7F0A43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EB1D810-BC05-6C0E-0DE4-3604EBAADCC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41680" y="430482"/>
            <a:ext cx="10500989"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807038" y="2465539"/>
            <a:ext cx="3774587" cy="3723753"/>
          </a:xfrm>
        </p:spPr>
        <p:txBody>
          <a:bodyPr/>
          <a:lstStyle>
            <a:lvl1pPr marL="342900" indent="-342900">
              <a:lnSpc>
                <a:spcPct val="120000"/>
              </a:lnSpc>
              <a:spcBef>
                <a:spcPts val="1000"/>
              </a:spcBef>
              <a:buClr>
                <a:schemeClr val="accent3">
                  <a:lumMod val="75000"/>
                </a:schemeClr>
              </a:buClr>
              <a:buFont typeface="+mj-lt"/>
              <a:buAutoNum type="arabicPeriod"/>
              <a:defRPr sz="1800" spc="0" baseline="0">
                <a:solidFill>
                  <a:schemeClr val="bg1"/>
                </a:solidFill>
                <a:latin typeface="+mn-lt"/>
              </a:defRPr>
            </a:lvl1pPr>
            <a:lvl2pPr marL="626364" indent="-342900">
              <a:lnSpc>
                <a:spcPct val="120000"/>
              </a:lnSpc>
              <a:spcBef>
                <a:spcPts val="1000"/>
              </a:spcBef>
              <a:buClr>
                <a:schemeClr val="accent3">
                  <a:lumMod val="75000"/>
                </a:schemeClr>
              </a:buClr>
              <a:buFont typeface="+mj-lt"/>
              <a:buAutoNum type="alphaLcPeriod"/>
              <a:defRPr sz="1800" spc="0">
                <a:solidFill>
                  <a:schemeClr val="bg1"/>
                </a:solidFill>
                <a:latin typeface="+mn-lt"/>
              </a:defRPr>
            </a:lvl2pPr>
            <a:lvl3pPr marL="918972" indent="-342900">
              <a:lnSpc>
                <a:spcPct val="120000"/>
              </a:lnSpc>
              <a:spcBef>
                <a:spcPts val="1000"/>
              </a:spcBef>
              <a:buClr>
                <a:schemeClr val="accent3">
                  <a:lumMod val="75000"/>
                </a:schemeClr>
              </a:buClr>
              <a:buFont typeface="+mj-lt"/>
              <a:buAutoNum type="arabicParenR"/>
              <a:defRPr sz="1800" spc="0">
                <a:solidFill>
                  <a:schemeClr val="bg1"/>
                </a:solidFill>
                <a:latin typeface="+mn-lt"/>
              </a:defRPr>
            </a:lvl3pPr>
            <a:lvl4pPr marL="1209294" indent="-342900">
              <a:lnSpc>
                <a:spcPct val="120000"/>
              </a:lnSpc>
              <a:spcBef>
                <a:spcPts val="1000"/>
              </a:spcBef>
              <a:buClr>
                <a:schemeClr val="accent3">
                  <a:lumMod val="75000"/>
                </a:schemeClr>
              </a:buClr>
              <a:buFont typeface="+mj-lt"/>
              <a:buAutoNum type="alphaLcParen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4927600" y="2465539"/>
            <a:ext cx="6315069" cy="3723753"/>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9662227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7.jp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79" r:id="rId2"/>
    <p:sldLayoutId id="2147483669" r:id="rId3"/>
    <p:sldLayoutId id="2147483672" r:id="rId4"/>
    <p:sldLayoutId id="2147483673" r:id="rId5"/>
    <p:sldLayoutId id="2147483674" r:id="rId6"/>
    <p:sldLayoutId id="2147483671" r:id="rId7"/>
    <p:sldLayoutId id="2147483675" r:id="rId8"/>
    <p:sldLayoutId id="2147483676" r:id="rId9"/>
    <p:sldLayoutId id="2147483670" r:id="rId10"/>
    <p:sldLayoutId id="2147483677" r:id="rId11"/>
    <p:sldLayoutId id="2147483678" r:id="rId12"/>
    <p:sldLayoutId id="2147483664" r:id="rId13"/>
    <p:sldLayoutId id="2147483663" r:id="rId14"/>
  </p:sldLayoutIdLst>
  <p:hf hdr="0" ftr="0" dt="0"/>
  <p:txStyles>
    <p:titleStyle>
      <a:lvl1pPr algn="l" defTabSz="914400" rtl="0" eaLnBrk="1" latinLnBrk="0" hangingPunct="1">
        <a:lnSpc>
          <a:spcPct val="90000"/>
        </a:lnSpc>
        <a:spcBef>
          <a:spcPct val="0"/>
        </a:spcBef>
        <a:buNone/>
        <a:defRPr sz="4400" kern="1200" spc="300" baseline="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43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D088F999-7A4E-6B4F-9FED-EF75B73AD044}" type="datetimeFigureOut">
              <a:rPr lang="en-US" smtClean="0"/>
              <a:t>3/9/2025</a:t>
            </a:fld>
            <a:endParaRPr lang="en-US"/>
          </a:p>
        </p:txBody>
      </p:sp>
      <p:sp>
        <p:nvSpPr>
          <p:cNvPr id="5" name="Footer Placeholder 4"/>
          <p:cNvSpPr>
            <a:spLocks noGrp="1"/>
          </p:cNvSpPr>
          <p:nvPr>
            <p:ph type="ftr" sz="quarter" idx="3"/>
          </p:nvPr>
        </p:nvSpPr>
        <p:spPr>
          <a:xfrm>
            <a:off x="4165600" y="6356351"/>
            <a:ext cx="3860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482460604"/>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svg"/><Relationship Id="rId7" Type="http://schemas.openxmlformats.org/officeDocument/2006/relationships/image" Target="../media/image66.svg"/><Relationship Id="rId2" Type="http://schemas.openxmlformats.org/officeDocument/2006/relationships/image" Target="../media/image61.png"/><Relationship Id="rId1" Type="http://schemas.openxmlformats.org/officeDocument/2006/relationships/slideLayout" Target="../slideLayouts/slideLayout4.xml"/><Relationship Id="rId6" Type="http://schemas.openxmlformats.org/officeDocument/2006/relationships/image" Target="../media/image65.png"/><Relationship Id="rId11" Type="http://schemas.openxmlformats.org/officeDocument/2006/relationships/image" Target="../media/image70.svg"/><Relationship Id="rId5" Type="http://schemas.openxmlformats.org/officeDocument/2006/relationships/image" Target="../media/image64.sv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2.jpe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4.xml"/><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88.sv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82.sv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svg"/><Relationship Id="rId4" Type="http://schemas.openxmlformats.org/officeDocument/2006/relationships/image" Target="../media/image80.svg"/><Relationship Id="rId9" Type="http://schemas.openxmlformats.org/officeDocument/2006/relationships/image" Target="../media/image85.png"/></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89.tif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92.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jpg"/></Relationships>
</file>

<file path=ppt/slides/_rels/slide3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3" Type="http://schemas.openxmlformats.org/officeDocument/2006/relationships/image" Target="../media/image30.svg"/><Relationship Id="rId18" Type="http://schemas.openxmlformats.org/officeDocument/2006/relationships/image" Target="../media/image35.png"/><Relationship Id="rId26" Type="http://schemas.openxmlformats.org/officeDocument/2006/relationships/image" Target="../media/image43.png"/><Relationship Id="rId39" Type="http://schemas.openxmlformats.org/officeDocument/2006/relationships/image" Target="../media/image54.png"/><Relationship Id="rId21" Type="http://schemas.openxmlformats.org/officeDocument/2006/relationships/image" Target="../media/image38.png"/><Relationship Id="rId34" Type="http://schemas.microsoft.com/office/2007/relationships/hdphoto" Target="../media/hdphoto2.wdp"/><Relationship Id="rId42" Type="http://schemas.openxmlformats.org/officeDocument/2006/relationships/image" Target="../media/image57.png"/><Relationship Id="rId7" Type="http://schemas.openxmlformats.org/officeDocument/2006/relationships/image" Target="../media/image24.png"/><Relationship Id="rId2" Type="http://schemas.openxmlformats.org/officeDocument/2006/relationships/notesSlide" Target="../notesSlides/notesSlide3.xml"/><Relationship Id="rId16" Type="http://schemas.openxmlformats.org/officeDocument/2006/relationships/image" Target="../media/image33.png"/><Relationship Id="rId20" Type="http://schemas.openxmlformats.org/officeDocument/2006/relationships/image" Target="../media/image37.png"/><Relationship Id="rId29" Type="http://schemas.openxmlformats.org/officeDocument/2006/relationships/image" Target="../media/image46.png"/><Relationship Id="rId41" Type="http://schemas.openxmlformats.org/officeDocument/2006/relationships/image" Target="../media/image56.png"/><Relationship Id="rId1" Type="http://schemas.openxmlformats.org/officeDocument/2006/relationships/slideLayout" Target="../slideLayouts/slideLayout4.xml"/><Relationship Id="rId6" Type="http://schemas.openxmlformats.org/officeDocument/2006/relationships/image" Target="../media/image23.svg"/><Relationship Id="rId11" Type="http://schemas.openxmlformats.org/officeDocument/2006/relationships/image" Target="../media/image28.svg"/><Relationship Id="rId24" Type="http://schemas.openxmlformats.org/officeDocument/2006/relationships/image" Target="../media/image41.png"/><Relationship Id="rId32" Type="http://schemas.microsoft.com/office/2007/relationships/hdphoto" Target="../media/hdphoto1.wdp"/><Relationship Id="rId37" Type="http://schemas.openxmlformats.org/officeDocument/2006/relationships/image" Target="../media/image52.png"/><Relationship Id="rId40" Type="http://schemas.openxmlformats.org/officeDocument/2006/relationships/image" Target="../media/image55.png"/><Relationship Id="rId5" Type="http://schemas.openxmlformats.org/officeDocument/2006/relationships/image" Target="../media/image22.png"/><Relationship Id="rId15" Type="http://schemas.openxmlformats.org/officeDocument/2006/relationships/image" Target="../media/image32.svg"/><Relationship Id="rId23" Type="http://schemas.openxmlformats.org/officeDocument/2006/relationships/image" Target="../media/image40.png"/><Relationship Id="rId28" Type="http://schemas.openxmlformats.org/officeDocument/2006/relationships/image" Target="../media/image45.png"/><Relationship Id="rId36" Type="http://schemas.openxmlformats.org/officeDocument/2006/relationships/image" Target="../media/image51.png"/><Relationship Id="rId10" Type="http://schemas.openxmlformats.org/officeDocument/2006/relationships/image" Target="../media/image27.png"/><Relationship Id="rId19" Type="http://schemas.openxmlformats.org/officeDocument/2006/relationships/image" Target="../media/image36.svg"/><Relationship Id="rId31" Type="http://schemas.openxmlformats.org/officeDocument/2006/relationships/image" Target="../media/image48.pn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png"/><Relationship Id="rId27" Type="http://schemas.openxmlformats.org/officeDocument/2006/relationships/image" Target="../media/image44.png"/><Relationship Id="rId30" Type="http://schemas.openxmlformats.org/officeDocument/2006/relationships/image" Target="../media/image47.png"/><Relationship Id="rId35" Type="http://schemas.openxmlformats.org/officeDocument/2006/relationships/image" Target="../media/image50.png"/><Relationship Id="rId43" Type="http://schemas.openxmlformats.org/officeDocument/2006/relationships/image" Target="../media/image58.svg"/><Relationship Id="rId8" Type="http://schemas.openxmlformats.org/officeDocument/2006/relationships/image" Target="../media/image25.svg"/><Relationship Id="rId3" Type="http://schemas.openxmlformats.org/officeDocument/2006/relationships/image" Target="../media/image20.png"/><Relationship Id="rId12" Type="http://schemas.openxmlformats.org/officeDocument/2006/relationships/image" Target="../media/image29.png"/><Relationship Id="rId17" Type="http://schemas.openxmlformats.org/officeDocument/2006/relationships/image" Target="../media/image34.svg"/><Relationship Id="rId25" Type="http://schemas.openxmlformats.org/officeDocument/2006/relationships/image" Target="../media/image42.png"/><Relationship Id="rId33" Type="http://schemas.openxmlformats.org/officeDocument/2006/relationships/image" Target="../media/image49.png"/><Relationship Id="rId38" Type="http://schemas.openxmlformats.org/officeDocument/2006/relationships/image" Target="../media/image5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Rectangle 5"/>
          <p:cNvSpPr>
            <a:spLocks noChangeArrowheads="1"/>
          </p:cNvSpPr>
          <p:nvPr/>
        </p:nvSpPr>
        <p:spPr bwMode="auto">
          <a:xfrm>
            <a:off x="563036" y="3407140"/>
            <a:ext cx="9653246" cy="17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4564" tIns="57283" rIns="114564" bIns="57283"/>
          <a:lstStyle/>
          <a:p>
            <a:pPr defTabSz="1219170">
              <a:defRPr/>
            </a:pPr>
            <a:r>
              <a:rPr lang="en-US" sz="4267" b="1" dirty="0">
                <a:solidFill>
                  <a:srgbClr val="3BDBC2"/>
                </a:solidFill>
                <a:latin typeface="Arial" charset="0"/>
              </a:rPr>
              <a:t>Isaac Levin</a:t>
            </a:r>
            <a:endParaRPr lang="en-US" sz="3733" b="1" dirty="0">
              <a:solidFill>
                <a:srgbClr val="3BDBC2"/>
              </a:solidFill>
              <a:latin typeface="Arial" charset="0"/>
            </a:endParaRPr>
          </a:p>
          <a:p>
            <a:pPr defTabSz="1219170">
              <a:defRPr/>
            </a:pPr>
            <a:r>
              <a:rPr lang="en-US" sz="3200" b="1" dirty="0">
                <a:solidFill>
                  <a:schemeClr val="bg1"/>
                </a:solidFill>
                <a:latin typeface="Arial" charset="0"/>
              </a:rPr>
              <a:t>Principal Technical Product Marketing Manager</a:t>
            </a:r>
          </a:p>
          <a:p>
            <a:pPr defTabSz="1219170">
              <a:defRPr/>
            </a:pPr>
            <a:r>
              <a:rPr lang="en-US" sz="3200" b="1" dirty="0">
                <a:solidFill>
                  <a:schemeClr val="bg1"/>
                </a:solidFill>
                <a:latin typeface="Arial" charset="0"/>
              </a:rPr>
              <a:t>Red Door Collaborative</a:t>
            </a:r>
          </a:p>
          <a:p>
            <a:pPr defTabSz="1219170">
              <a:defRPr/>
            </a:pPr>
            <a:endParaRPr lang="en-US" sz="2400" b="1" dirty="0">
              <a:solidFill>
                <a:srgbClr val="1F497D"/>
              </a:solidFill>
              <a:latin typeface="Arial" charset="0"/>
            </a:endParaRPr>
          </a:p>
          <a:p>
            <a:pPr defTabSz="1219170">
              <a:defRPr/>
            </a:pPr>
            <a:endParaRPr lang="en-US" sz="1867" dirty="0">
              <a:solidFill>
                <a:srgbClr val="1F497D"/>
              </a:solidFill>
              <a:latin typeface="Times New Roman" pitchFamily="28" charset="0"/>
            </a:endParaRPr>
          </a:p>
        </p:txBody>
      </p:sp>
      <p:sp>
        <p:nvSpPr>
          <p:cNvPr id="7" name="Text Box 7"/>
          <p:cNvSpPr txBox="1">
            <a:spLocks noChangeArrowheads="1"/>
          </p:cNvSpPr>
          <p:nvPr/>
        </p:nvSpPr>
        <p:spPr bwMode="auto">
          <a:xfrm>
            <a:off x="139610" y="5731178"/>
            <a:ext cx="685982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defTabSz="1219170"/>
            <a:r>
              <a:rPr lang="en-US" sz="2667" dirty="0">
                <a:solidFill>
                  <a:srgbClr val="3BDBC2"/>
                </a:solidFill>
                <a:latin typeface="Arial" charset="0"/>
              </a:rPr>
              <a:t>Level: Introductory to Intermediate</a:t>
            </a:r>
          </a:p>
          <a:p>
            <a:pPr algn="r" defTabSz="1219170"/>
            <a:endParaRPr lang="en-US" sz="2133" b="1" dirty="0">
              <a:solidFill>
                <a:srgbClr val="4F81BD"/>
              </a:solidFill>
              <a:latin typeface="Arial" charset="0"/>
            </a:endParaRPr>
          </a:p>
        </p:txBody>
      </p:sp>
      <p:sp>
        <p:nvSpPr>
          <p:cNvPr id="8" name="Rectangle 3"/>
          <p:cNvSpPr txBox="1">
            <a:spLocks noChangeArrowheads="1"/>
          </p:cNvSpPr>
          <p:nvPr/>
        </p:nvSpPr>
        <p:spPr bwMode="auto">
          <a:xfrm>
            <a:off x="508000" y="1718733"/>
            <a:ext cx="10160000" cy="1507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292100" dist="35921" dir="2700000" algn="ctr" rotWithShape="0">
                    <a:schemeClr val="tx1"/>
                  </a:outerShdw>
                </a:effectLst>
              </a14:hiddenEffects>
            </a:ext>
          </a:extLst>
        </p:spPr>
        <p:txBody>
          <a:bodyPr vert="horz" wrap="square" lIns="120505" tIns="59264" rIns="120505" bIns="59264" numCol="1" anchor="ctr" anchorCtr="0" compatLnSpc="1">
            <a:prstTxWarp prst="textNoShape">
              <a:avLst/>
            </a:prstTxWarp>
          </a:bodyPr>
          <a:lstStyle>
            <a:lvl1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mj-lt"/>
                <a:ea typeface="+mj-ea"/>
                <a:cs typeface="+mj-cs"/>
              </a:defRPr>
            </a:lvl1pPr>
            <a:lvl2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2pPr>
            <a:lvl3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3pPr>
            <a:lvl4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4pPr>
            <a:lvl5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5pPr>
            <a:lvl6pPr marL="4572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6pPr>
            <a:lvl7pPr marL="9144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7pPr>
            <a:lvl8pPr marL="13716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8pPr>
            <a:lvl9pPr marL="18288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9pPr>
          </a:lstStyle>
          <a:p>
            <a:pPr defTabSz="1195887">
              <a:lnSpc>
                <a:spcPct val="80000"/>
              </a:lnSpc>
              <a:defRPr/>
            </a:pPr>
            <a:r>
              <a:rPr lang="en-US" sz="5867" b="1" dirty="0">
                <a:solidFill>
                  <a:prstClr val="white"/>
                </a:solidFill>
                <a:effectLst/>
                <a:latin typeface="Calibri"/>
              </a:rPr>
              <a:t>Navigating the World of Cloud Developer Environments</a:t>
            </a:r>
          </a:p>
        </p:txBody>
      </p:sp>
    </p:spTree>
    <p:extLst>
      <p:ext uri="{BB962C8B-B14F-4D97-AF65-F5344CB8AC3E}">
        <p14:creationId xmlns:p14="http://schemas.microsoft.com/office/powerpoint/2010/main" val="405188728"/>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A3C8DC-2539-1738-D8F5-9797745F373A}"/>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D3E91575-3D89-F41B-5BE1-F8F7778F6DA8}"/>
              </a:ext>
            </a:extLst>
          </p:cNvPr>
          <p:cNvSpPr txBox="1"/>
          <p:nvPr/>
        </p:nvSpPr>
        <p:spPr>
          <a:xfrm>
            <a:off x="2552426" y="2767280"/>
            <a:ext cx="7854630" cy="1323439"/>
          </a:xfrm>
          <a:prstGeom prst="rect">
            <a:avLst/>
          </a:prstGeom>
          <a:noFill/>
        </p:spPr>
        <p:txBody>
          <a:bodyPr wrap="square" rtlCol="0">
            <a:spAutoFit/>
          </a:bodyPr>
          <a:lstStyle/>
          <a:p>
            <a:pPr algn="ctr"/>
            <a:r>
              <a:rPr lang="en-US" sz="4000" b="1" dirty="0">
                <a:solidFill>
                  <a:schemeClr val="bg1"/>
                </a:solidFill>
                <a:latin typeface="+mj-lt"/>
              </a:rPr>
              <a:t>THINK OF CDES AS THE NEXT EVOLUTION OF THE VM</a:t>
            </a:r>
          </a:p>
        </p:txBody>
      </p:sp>
    </p:spTree>
    <p:extLst>
      <p:ext uri="{BB962C8B-B14F-4D97-AF65-F5344CB8AC3E}">
        <p14:creationId xmlns:p14="http://schemas.microsoft.com/office/powerpoint/2010/main" val="1509096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10">
            <a:extLst>
              <a:ext uri="{FF2B5EF4-FFF2-40B4-BE49-F238E27FC236}">
                <a16:creationId xmlns:a16="http://schemas.microsoft.com/office/drawing/2014/main" id="{B05A7A79-EC61-159D-9542-24D7EA78DD75}"/>
              </a:ext>
              <a:ext uri="{C183D7F6-B498-43B3-948B-1728B52AA6E4}">
                <adec:decorative xmlns:adec="http://schemas.microsoft.com/office/drawing/2017/decorative" val="1"/>
              </a:ext>
            </a:extLst>
          </p:cNvPr>
          <p:cNvSpPr/>
          <p:nvPr/>
        </p:nvSpPr>
        <p:spPr bwMode="auto">
          <a:xfrm>
            <a:off x="5582921" y="756941"/>
            <a:ext cx="5428251" cy="4387331"/>
          </a:xfrm>
          <a:prstGeom prst="roundRect">
            <a:avLst>
              <a:gd name="adj" fmla="val 4829"/>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latin typeface="+mj-lt"/>
              <a:cs typeface="Segoe UI" pitchFamily="34" charset="0"/>
            </a:endParaRPr>
          </a:p>
        </p:txBody>
      </p:sp>
      <p:sp>
        <p:nvSpPr>
          <p:cNvPr id="6" name="Текст 54">
            <a:extLst>
              <a:ext uri="{FF2B5EF4-FFF2-40B4-BE49-F238E27FC236}">
                <a16:creationId xmlns:a16="http://schemas.microsoft.com/office/drawing/2014/main" id="{06B00792-78BB-2DC5-FC95-C738472F4909}"/>
              </a:ext>
            </a:extLst>
          </p:cNvPr>
          <p:cNvSpPr txBox="1">
            <a:spLocks/>
          </p:cNvSpPr>
          <p:nvPr/>
        </p:nvSpPr>
        <p:spPr>
          <a:xfrm>
            <a:off x="503177" y="2743200"/>
            <a:ext cx="5308344" cy="175542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742" fontAlgn="base">
              <a:spcBef>
                <a:spcPct val="0"/>
              </a:spcBef>
              <a:spcAft>
                <a:spcPct val="0"/>
              </a:spcAft>
              <a:buSzTx/>
              <a:buFont typeface="Wingdings" panose="05000000000000000000" pitchFamily="2" charset="2"/>
              <a:buNone/>
              <a:defRPr/>
            </a:pPr>
            <a:r>
              <a:rPr lang="en-US" sz="3600" spc="-50" dirty="0">
                <a:ln w="3175">
                  <a:noFill/>
                </a:ln>
                <a:solidFill>
                  <a:schemeClr val="bg1"/>
                </a:solidFill>
                <a:latin typeface="+mj-lt"/>
                <a:cs typeface="Segoe UI"/>
              </a:rPr>
              <a:t>Virtual Desktop Infrastructure </a:t>
            </a:r>
          </a:p>
          <a:p>
            <a:pPr marL="0" indent="0" defTabSz="932742" fontAlgn="base">
              <a:spcBef>
                <a:spcPct val="0"/>
              </a:spcBef>
              <a:spcAft>
                <a:spcPct val="0"/>
              </a:spcAft>
              <a:buSzTx/>
              <a:buFont typeface="Wingdings" panose="05000000000000000000" pitchFamily="2" charset="2"/>
              <a:buNone/>
              <a:defRPr/>
            </a:pPr>
            <a:r>
              <a:rPr lang="en-US" sz="3600" spc="-50" dirty="0">
                <a:ln w="3175">
                  <a:noFill/>
                </a:ln>
                <a:solidFill>
                  <a:schemeClr val="bg1"/>
                </a:solidFill>
                <a:latin typeface="+mj-lt"/>
                <a:cs typeface="Segoe UI"/>
              </a:rPr>
              <a:t>allows for:</a:t>
            </a:r>
          </a:p>
        </p:txBody>
      </p:sp>
      <p:sp>
        <p:nvSpPr>
          <p:cNvPr id="7" name="Title 1">
            <a:extLst>
              <a:ext uri="{FF2B5EF4-FFF2-40B4-BE49-F238E27FC236}">
                <a16:creationId xmlns:a16="http://schemas.microsoft.com/office/drawing/2014/main" id="{C10B5CB0-F6BF-E373-E99E-E1BFBF26B527}"/>
              </a:ext>
            </a:extLst>
          </p:cNvPr>
          <p:cNvSpPr txBox="1">
            <a:spLocks/>
          </p:cNvSpPr>
          <p:nvPr/>
        </p:nvSpPr>
        <p:spPr>
          <a:xfrm>
            <a:off x="457200" y="2088833"/>
            <a:ext cx="3695818" cy="861774"/>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14400" fontAlgn="base">
              <a:spcAft>
                <a:spcPts val="1200"/>
              </a:spcAft>
              <a:defRPr/>
            </a:pPr>
            <a:r>
              <a:rPr lang="en-US" sz="2800" b="1" spc="0">
                <a:gradFill flip="none" rotWithShape="1">
                  <a:gsLst>
                    <a:gs pos="0">
                      <a:srgbClr val="D59ED7"/>
                    </a:gs>
                    <a:gs pos="80000">
                      <a:srgbClr val="8DC8E8"/>
                    </a:gs>
                  </a:gsLst>
                  <a:path path="circle">
                    <a:fillToRect l="100000" t="100000"/>
                  </a:path>
                  <a:tileRect r="-100000" b="-100000"/>
                </a:gradFill>
              </a:rPr>
              <a:t>traditional VDI</a:t>
            </a:r>
          </a:p>
        </p:txBody>
      </p:sp>
      <p:sp>
        <p:nvSpPr>
          <p:cNvPr id="8" name="Text Placeholder 6">
            <a:extLst>
              <a:ext uri="{FF2B5EF4-FFF2-40B4-BE49-F238E27FC236}">
                <a16:creationId xmlns:a16="http://schemas.microsoft.com/office/drawing/2014/main" id="{77B3F180-5BA6-96EE-4673-EAC572B4EC78}"/>
              </a:ext>
            </a:extLst>
          </p:cNvPr>
          <p:cNvSpPr txBox="1">
            <a:spLocks/>
          </p:cNvSpPr>
          <p:nvPr/>
        </p:nvSpPr>
        <p:spPr>
          <a:xfrm>
            <a:off x="6850063" y="975414"/>
            <a:ext cx="3690937" cy="548024"/>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2000" dirty="0">
                <a:solidFill>
                  <a:schemeClr val="bg1"/>
                </a:solidFill>
                <a:latin typeface="+mj-lt"/>
              </a:rPr>
              <a:t>Scalability</a:t>
            </a:r>
            <a:r>
              <a:rPr lang="en-US" sz="2000" dirty="0">
                <a:latin typeface="+mj-lt"/>
              </a:rPr>
              <a:t> </a:t>
            </a:r>
          </a:p>
        </p:txBody>
      </p:sp>
      <p:sp>
        <p:nvSpPr>
          <p:cNvPr id="9" name="Text Placeholder 6">
            <a:extLst>
              <a:ext uri="{FF2B5EF4-FFF2-40B4-BE49-F238E27FC236}">
                <a16:creationId xmlns:a16="http://schemas.microsoft.com/office/drawing/2014/main" id="{21631C01-0FE1-A7B9-131E-123B6DE1BC89}"/>
              </a:ext>
            </a:extLst>
          </p:cNvPr>
          <p:cNvSpPr txBox="1">
            <a:spLocks/>
          </p:cNvSpPr>
          <p:nvPr/>
        </p:nvSpPr>
        <p:spPr>
          <a:xfrm>
            <a:off x="6850063" y="1838272"/>
            <a:ext cx="4161109" cy="548024"/>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2000" dirty="0">
                <a:solidFill>
                  <a:schemeClr val="bg1"/>
                </a:solidFill>
                <a:latin typeface="+mj-lt"/>
              </a:rPr>
              <a:t>Access from almost anywhere</a:t>
            </a:r>
          </a:p>
        </p:txBody>
      </p:sp>
      <p:sp>
        <p:nvSpPr>
          <p:cNvPr id="10" name="Text Placeholder 6">
            <a:extLst>
              <a:ext uri="{FF2B5EF4-FFF2-40B4-BE49-F238E27FC236}">
                <a16:creationId xmlns:a16="http://schemas.microsoft.com/office/drawing/2014/main" id="{020F1602-D4F4-333C-B079-59E32DD78BA6}"/>
              </a:ext>
            </a:extLst>
          </p:cNvPr>
          <p:cNvSpPr txBox="1">
            <a:spLocks/>
          </p:cNvSpPr>
          <p:nvPr/>
        </p:nvSpPr>
        <p:spPr>
          <a:xfrm>
            <a:off x="6850062" y="2716091"/>
            <a:ext cx="3690937" cy="548024"/>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2000" dirty="0">
                <a:solidFill>
                  <a:schemeClr val="bg1"/>
                </a:solidFill>
                <a:latin typeface="+mj-lt"/>
              </a:rPr>
              <a:t>Security</a:t>
            </a:r>
          </a:p>
        </p:txBody>
      </p:sp>
      <p:sp>
        <p:nvSpPr>
          <p:cNvPr id="11" name="Text Placeholder 6">
            <a:extLst>
              <a:ext uri="{FF2B5EF4-FFF2-40B4-BE49-F238E27FC236}">
                <a16:creationId xmlns:a16="http://schemas.microsoft.com/office/drawing/2014/main" id="{0D9259B5-6F0D-02D3-766A-0F8AA092DEFB}"/>
              </a:ext>
            </a:extLst>
          </p:cNvPr>
          <p:cNvSpPr txBox="1">
            <a:spLocks/>
          </p:cNvSpPr>
          <p:nvPr/>
        </p:nvSpPr>
        <p:spPr>
          <a:xfrm>
            <a:off x="6850061" y="3531752"/>
            <a:ext cx="3690937" cy="548024"/>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2000" dirty="0">
                <a:solidFill>
                  <a:schemeClr val="bg1"/>
                </a:solidFill>
                <a:latin typeface="+mj-lt"/>
              </a:rPr>
              <a:t>Centralized management</a:t>
            </a:r>
          </a:p>
        </p:txBody>
      </p:sp>
      <p:sp>
        <p:nvSpPr>
          <p:cNvPr id="12" name="Text Placeholder 6">
            <a:extLst>
              <a:ext uri="{FF2B5EF4-FFF2-40B4-BE49-F238E27FC236}">
                <a16:creationId xmlns:a16="http://schemas.microsoft.com/office/drawing/2014/main" id="{246BEA99-B685-087A-8E1A-E287578CC3A0}"/>
              </a:ext>
            </a:extLst>
          </p:cNvPr>
          <p:cNvSpPr txBox="1">
            <a:spLocks/>
          </p:cNvSpPr>
          <p:nvPr/>
        </p:nvSpPr>
        <p:spPr>
          <a:xfrm>
            <a:off x="6850061" y="4441610"/>
            <a:ext cx="3690937" cy="403552"/>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2000" dirty="0">
                <a:solidFill>
                  <a:schemeClr val="bg1"/>
                </a:solidFill>
                <a:latin typeface="+mj-lt"/>
              </a:rPr>
              <a:t>Cost savings</a:t>
            </a:r>
          </a:p>
        </p:txBody>
      </p:sp>
      <p:sp>
        <p:nvSpPr>
          <p:cNvPr id="13" name="TextBox 12">
            <a:extLst>
              <a:ext uri="{FF2B5EF4-FFF2-40B4-BE49-F238E27FC236}">
                <a16:creationId xmlns:a16="http://schemas.microsoft.com/office/drawing/2014/main" id="{4FEA450A-7877-6777-C5A7-2BE41F72317A}"/>
              </a:ext>
            </a:extLst>
          </p:cNvPr>
          <p:cNvSpPr txBox="1"/>
          <p:nvPr/>
        </p:nvSpPr>
        <p:spPr>
          <a:xfrm>
            <a:off x="4599780" y="5356435"/>
            <a:ext cx="7237412" cy="984885"/>
          </a:xfrm>
          <a:prstGeom prst="rect">
            <a:avLst/>
          </a:prstGeom>
          <a:noFill/>
        </p:spPr>
        <p:txBody>
          <a:bodyPr wrap="square" lIns="0" tIns="0" rIns="0" bIns="0" rtlCol="0">
            <a:spAutoFit/>
          </a:bodyPr>
          <a:lstStyle/>
          <a:p>
            <a:pPr algn="ctr"/>
            <a:r>
              <a:rPr lang="en-US" sz="3200">
                <a:ln w="3175">
                  <a:noFill/>
                </a:ln>
                <a:gradFill flip="none" rotWithShape="1">
                  <a:gsLst>
                    <a:gs pos="0">
                      <a:srgbClr val="D59ED7"/>
                    </a:gs>
                    <a:gs pos="80000">
                      <a:srgbClr val="8DC8E8"/>
                    </a:gs>
                  </a:gsLst>
                  <a:path path="circle">
                    <a:fillToRect l="100000" t="100000"/>
                  </a:path>
                  <a:tileRect r="-100000" b="-100000"/>
                </a:gradFill>
                <a:latin typeface="+mj-lt"/>
                <a:cs typeface="Segoe UI" pitchFamily="34" charset="0"/>
              </a:rPr>
              <a:t>But fail for developers because VDIs don’t adapt to dev workflows</a:t>
            </a:r>
          </a:p>
        </p:txBody>
      </p:sp>
      <p:sp>
        <p:nvSpPr>
          <p:cNvPr id="14" name="Oval 13">
            <a:extLst>
              <a:ext uri="{FF2B5EF4-FFF2-40B4-BE49-F238E27FC236}">
                <a16:creationId xmlns:a16="http://schemas.microsoft.com/office/drawing/2014/main" id="{27B2F338-C06D-2C98-7DBA-FB947261FCD6}"/>
              </a:ext>
              <a:ext uri="{C183D7F6-B498-43B3-948B-1728B52AA6E4}">
                <adec:decorative xmlns:adec="http://schemas.microsoft.com/office/drawing/2017/decorative" val="1"/>
              </a:ext>
            </a:extLst>
          </p:cNvPr>
          <p:cNvSpPr/>
          <p:nvPr/>
        </p:nvSpPr>
        <p:spPr bwMode="auto">
          <a:xfrm>
            <a:off x="6158979" y="975414"/>
            <a:ext cx="474232" cy="474232"/>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a:solidFill>
                <a:srgbClr val="FFFFFF"/>
              </a:solidFill>
              <a:latin typeface="+mj-lt"/>
            </a:endParaRPr>
          </a:p>
        </p:txBody>
      </p:sp>
      <p:sp>
        <p:nvSpPr>
          <p:cNvPr id="15" name="Oval 14">
            <a:extLst>
              <a:ext uri="{FF2B5EF4-FFF2-40B4-BE49-F238E27FC236}">
                <a16:creationId xmlns:a16="http://schemas.microsoft.com/office/drawing/2014/main" id="{DDA8415F-028C-F53F-CAD1-EE65828DF26B}"/>
              </a:ext>
              <a:ext uri="{C183D7F6-B498-43B3-948B-1728B52AA6E4}">
                <adec:decorative xmlns:adec="http://schemas.microsoft.com/office/drawing/2017/decorative" val="1"/>
              </a:ext>
            </a:extLst>
          </p:cNvPr>
          <p:cNvSpPr/>
          <p:nvPr/>
        </p:nvSpPr>
        <p:spPr bwMode="auto">
          <a:xfrm>
            <a:off x="6158979" y="1875168"/>
            <a:ext cx="474232" cy="474232"/>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a:solidFill>
                <a:srgbClr val="FFFFFF"/>
              </a:solidFill>
              <a:latin typeface="+mj-lt"/>
            </a:endParaRPr>
          </a:p>
        </p:txBody>
      </p:sp>
      <p:sp>
        <p:nvSpPr>
          <p:cNvPr id="16" name="Oval 15">
            <a:extLst>
              <a:ext uri="{FF2B5EF4-FFF2-40B4-BE49-F238E27FC236}">
                <a16:creationId xmlns:a16="http://schemas.microsoft.com/office/drawing/2014/main" id="{7B69D6CE-F8D6-CD5B-3F98-3864594744A5}"/>
              </a:ext>
              <a:ext uri="{C183D7F6-B498-43B3-948B-1728B52AA6E4}">
                <adec:decorative xmlns:adec="http://schemas.microsoft.com/office/drawing/2017/decorative" val="1"/>
              </a:ext>
            </a:extLst>
          </p:cNvPr>
          <p:cNvSpPr/>
          <p:nvPr/>
        </p:nvSpPr>
        <p:spPr bwMode="auto">
          <a:xfrm>
            <a:off x="6158979" y="2733811"/>
            <a:ext cx="474232" cy="474232"/>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a:solidFill>
                <a:srgbClr val="FFFFFF"/>
              </a:solidFill>
              <a:latin typeface="+mj-lt"/>
            </a:endParaRPr>
          </a:p>
        </p:txBody>
      </p:sp>
      <p:sp>
        <p:nvSpPr>
          <p:cNvPr id="17" name="Oval 16">
            <a:extLst>
              <a:ext uri="{FF2B5EF4-FFF2-40B4-BE49-F238E27FC236}">
                <a16:creationId xmlns:a16="http://schemas.microsoft.com/office/drawing/2014/main" id="{FF73D9E7-3E1D-8419-6F8B-39C0C6627EBC}"/>
              </a:ext>
              <a:ext uri="{C183D7F6-B498-43B3-948B-1728B52AA6E4}">
                <adec:decorative xmlns:adec="http://schemas.microsoft.com/office/drawing/2017/decorative" val="1"/>
              </a:ext>
            </a:extLst>
          </p:cNvPr>
          <p:cNvSpPr/>
          <p:nvPr/>
        </p:nvSpPr>
        <p:spPr bwMode="auto">
          <a:xfrm>
            <a:off x="6158979" y="3554354"/>
            <a:ext cx="474232" cy="474232"/>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a:solidFill>
                <a:srgbClr val="FFFFFF"/>
              </a:solidFill>
              <a:latin typeface="+mj-lt"/>
            </a:endParaRPr>
          </a:p>
        </p:txBody>
      </p:sp>
      <p:sp>
        <p:nvSpPr>
          <p:cNvPr id="18" name="Oval 17">
            <a:extLst>
              <a:ext uri="{FF2B5EF4-FFF2-40B4-BE49-F238E27FC236}">
                <a16:creationId xmlns:a16="http://schemas.microsoft.com/office/drawing/2014/main" id="{E84431FF-FAB4-5F77-551C-83E9D8A4D4FE}"/>
              </a:ext>
              <a:ext uri="{C183D7F6-B498-43B3-948B-1728B52AA6E4}">
                <adec:decorative xmlns:adec="http://schemas.microsoft.com/office/drawing/2017/decorative" val="1"/>
              </a:ext>
            </a:extLst>
          </p:cNvPr>
          <p:cNvSpPr/>
          <p:nvPr/>
        </p:nvSpPr>
        <p:spPr bwMode="auto">
          <a:xfrm>
            <a:off x="6158977" y="4406270"/>
            <a:ext cx="474232" cy="474232"/>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a:solidFill>
                <a:srgbClr val="FFFFFF"/>
              </a:solidFill>
              <a:latin typeface="+mj-lt"/>
            </a:endParaRPr>
          </a:p>
        </p:txBody>
      </p:sp>
      <p:pic>
        <p:nvPicPr>
          <p:cNvPr id="19" name="Graphic 18">
            <a:extLst>
              <a:ext uri="{FF2B5EF4-FFF2-40B4-BE49-F238E27FC236}">
                <a16:creationId xmlns:a16="http://schemas.microsoft.com/office/drawing/2014/main" id="{BE0C31BA-56AA-C704-45C4-1B112077DDAD}"/>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4429" y="4482792"/>
            <a:ext cx="313054" cy="309038"/>
          </a:xfrm>
          <a:prstGeom prst="rect">
            <a:avLst/>
          </a:prstGeom>
        </p:spPr>
      </p:pic>
      <p:pic>
        <p:nvPicPr>
          <p:cNvPr id="20" name="Graphic 19">
            <a:extLst>
              <a:ext uri="{FF2B5EF4-FFF2-40B4-BE49-F238E27FC236}">
                <a16:creationId xmlns:a16="http://schemas.microsoft.com/office/drawing/2014/main" id="{21A8B2E6-67C2-6CEE-FF44-BA4C1ADE9AE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54115" y="1072601"/>
            <a:ext cx="282150" cy="280176"/>
          </a:xfrm>
          <a:prstGeom prst="rect">
            <a:avLst/>
          </a:prstGeom>
        </p:spPr>
      </p:pic>
      <p:pic>
        <p:nvPicPr>
          <p:cNvPr id="21" name="Graphic 20">
            <a:extLst>
              <a:ext uri="{FF2B5EF4-FFF2-40B4-BE49-F238E27FC236}">
                <a16:creationId xmlns:a16="http://schemas.microsoft.com/office/drawing/2014/main" id="{3B688334-7400-0D3C-3636-751907D0E961}"/>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16294" y="1937270"/>
            <a:ext cx="352146" cy="352146"/>
          </a:xfrm>
          <a:prstGeom prst="rect">
            <a:avLst/>
          </a:prstGeom>
        </p:spPr>
      </p:pic>
      <p:pic>
        <p:nvPicPr>
          <p:cNvPr id="22" name="Graphic 21">
            <a:extLst>
              <a:ext uri="{FF2B5EF4-FFF2-40B4-BE49-F238E27FC236}">
                <a16:creationId xmlns:a16="http://schemas.microsoft.com/office/drawing/2014/main" id="{CA1CEAB5-3C0A-3BC1-5F5D-9C7488E8F289}"/>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56130" y="3624008"/>
            <a:ext cx="332630" cy="332630"/>
          </a:xfrm>
          <a:prstGeom prst="rect">
            <a:avLst/>
          </a:prstGeom>
        </p:spPr>
      </p:pic>
      <p:pic>
        <p:nvPicPr>
          <p:cNvPr id="23" name="Graphic 22">
            <a:extLst>
              <a:ext uri="{FF2B5EF4-FFF2-40B4-BE49-F238E27FC236}">
                <a16:creationId xmlns:a16="http://schemas.microsoft.com/office/drawing/2014/main" id="{30B0C642-85B2-1A85-351B-D872AE2E893E}"/>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66321" y="2833433"/>
            <a:ext cx="289306" cy="291548"/>
          </a:xfrm>
          <a:prstGeom prst="rect">
            <a:avLst/>
          </a:prstGeom>
        </p:spPr>
      </p:pic>
      <p:cxnSp>
        <p:nvCxnSpPr>
          <p:cNvPr id="24" name="Straight Connector 23">
            <a:extLst>
              <a:ext uri="{FF2B5EF4-FFF2-40B4-BE49-F238E27FC236}">
                <a16:creationId xmlns:a16="http://schemas.microsoft.com/office/drawing/2014/main" id="{98D60600-5FE3-6509-FABE-D055B868D8A6}"/>
              </a:ext>
              <a:ext uri="{C183D7F6-B498-43B3-948B-1728B52AA6E4}">
                <adec:decorative xmlns:adec="http://schemas.microsoft.com/office/drawing/2017/decorative" val="1"/>
              </a:ext>
            </a:extLst>
          </p:cNvPr>
          <p:cNvCxnSpPr/>
          <p:nvPr/>
        </p:nvCxnSpPr>
        <p:spPr>
          <a:xfrm>
            <a:off x="5867400" y="4240749"/>
            <a:ext cx="4673598" cy="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9A58AE0-DC7B-5C2C-47D6-D7CCC82CBD57}"/>
              </a:ext>
              <a:ext uri="{C183D7F6-B498-43B3-948B-1728B52AA6E4}">
                <adec:decorative xmlns:adec="http://schemas.microsoft.com/office/drawing/2017/decorative" val="1"/>
              </a:ext>
            </a:extLst>
          </p:cNvPr>
          <p:cNvCxnSpPr/>
          <p:nvPr/>
        </p:nvCxnSpPr>
        <p:spPr>
          <a:xfrm>
            <a:off x="5853113" y="3385299"/>
            <a:ext cx="4673598" cy="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DDE5BFE-0020-756B-E3AA-A601B39860DD}"/>
              </a:ext>
              <a:ext uri="{C183D7F6-B498-43B3-948B-1728B52AA6E4}">
                <adec:decorative xmlns:adec="http://schemas.microsoft.com/office/drawing/2017/decorative" val="1"/>
              </a:ext>
            </a:extLst>
          </p:cNvPr>
          <p:cNvCxnSpPr/>
          <p:nvPr/>
        </p:nvCxnSpPr>
        <p:spPr>
          <a:xfrm>
            <a:off x="5810250" y="2529848"/>
            <a:ext cx="4673598" cy="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B4F46F9-25BE-05C0-2D54-19577AAF95F7}"/>
              </a:ext>
              <a:ext uri="{C183D7F6-B498-43B3-948B-1728B52AA6E4}">
                <adec:decorative xmlns:adec="http://schemas.microsoft.com/office/drawing/2017/decorative" val="1"/>
              </a:ext>
            </a:extLst>
          </p:cNvPr>
          <p:cNvCxnSpPr/>
          <p:nvPr/>
        </p:nvCxnSpPr>
        <p:spPr>
          <a:xfrm>
            <a:off x="5881687" y="1674397"/>
            <a:ext cx="4673598" cy="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0155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10">
            <a:extLst>
              <a:ext uri="{FF2B5EF4-FFF2-40B4-BE49-F238E27FC236}">
                <a16:creationId xmlns:a16="http://schemas.microsoft.com/office/drawing/2014/main" id="{56C720EC-F26D-911E-E293-58396B589F13}"/>
              </a:ext>
              <a:ext uri="{C183D7F6-B498-43B3-948B-1728B52AA6E4}">
                <adec:decorative xmlns:adec="http://schemas.microsoft.com/office/drawing/2017/decorative" val="1"/>
              </a:ext>
            </a:extLst>
          </p:cNvPr>
          <p:cNvSpPr/>
          <p:nvPr/>
        </p:nvSpPr>
        <p:spPr bwMode="auto">
          <a:xfrm>
            <a:off x="6117426" y="419348"/>
            <a:ext cx="5617374" cy="6053234"/>
          </a:xfrm>
          <a:prstGeom prst="roundRect">
            <a:avLst>
              <a:gd name="adj" fmla="val 4829"/>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91F2C"/>
              </a:solidFill>
              <a:latin typeface="Segoe UI"/>
              <a:cs typeface="Segoe UI" pitchFamily="34" charset="0"/>
            </a:endParaRPr>
          </a:p>
        </p:txBody>
      </p:sp>
      <p:sp>
        <p:nvSpPr>
          <p:cNvPr id="6" name="Текст 54">
            <a:extLst>
              <a:ext uri="{FF2B5EF4-FFF2-40B4-BE49-F238E27FC236}">
                <a16:creationId xmlns:a16="http://schemas.microsoft.com/office/drawing/2014/main" id="{BA74BC3C-FDBD-DA43-9C1B-371CB86ADDA7}"/>
              </a:ext>
            </a:extLst>
          </p:cNvPr>
          <p:cNvSpPr txBox="1">
            <a:spLocks/>
          </p:cNvSpPr>
          <p:nvPr/>
        </p:nvSpPr>
        <p:spPr>
          <a:xfrm>
            <a:off x="457200" y="2743200"/>
            <a:ext cx="4956313" cy="299242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742" fontAlgn="base">
              <a:spcBef>
                <a:spcPts val="0"/>
              </a:spcBef>
              <a:spcAft>
                <a:spcPct val="0"/>
              </a:spcAft>
              <a:buSzTx/>
              <a:buFont typeface="Wingdings" panose="05000000000000000000" pitchFamily="2" charset="2"/>
              <a:buNone/>
              <a:defRPr/>
            </a:pPr>
            <a:r>
              <a:rPr lang="en-US" sz="3600" spc="-50" dirty="0">
                <a:ln w="3175">
                  <a:noFill/>
                </a:ln>
                <a:solidFill>
                  <a:schemeClr val="bg1"/>
                </a:solidFill>
                <a:latin typeface="+mj-lt"/>
                <a:cs typeface="Segoe UI"/>
              </a:rPr>
              <a:t>Cloud-based development environments </a:t>
            </a:r>
          </a:p>
          <a:p>
            <a:pPr marL="0" indent="0" defTabSz="932742" fontAlgn="base">
              <a:spcBef>
                <a:spcPts val="0"/>
              </a:spcBef>
              <a:spcAft>
                <a:spcPct val="0"/>
              </a:spcAft>
              <a:buSzTx/>
              <a:buFont typeface="Wingdings" panose="05000000000000000000" pitchFamily="2" charset="2"/>
              <a:buNone/>
              <a:defRPr/>
            </a:pPr>
            <a:r>
              <a:rPr lang="en-US" sz="3600" spc="-50" dirty="0">
                <a:ln w="3175">
                  <a:noFill/>
                </a:ln>
                <a:solidFill>
                  <a:schemeClr val="bg1"/>
                </a:solidFill>
                <a:latin typeface="+mj-lt"/>
                <a:cs typeface="Segoe UI"/>
              </a:rPr>
              <a:t>go beyond VDI: </a:t>
            </a:r>
          </a:p>
        </p:txBody>
      </p:sp>
      <p:sp>
        <p:nvSpPr>
          <p:cNvPr id="7" name="Title 1">
            <a:extLst>
              <a:ext uri="{FF2B5EF4-FFF2-40B4-BE49-F238E27FC236}">
                <a16:creationId xmlns:a16="http://schemas.microsoft.com/office/drawing/2014/main" id="{232BF862-F263-25C6-643F-3A0843AAF32D}"/>
              </a:ext>
            </a:extLst>
          </p:cNvPr>
          <p:cNvSpPr txBox="1">
            <a:spLocks/>
          </p:cNvSpPr>
          <p:nvPr/>
        </p:nvSpPr>
        <p:spPr>
          <a:xfrm>
            <a:off x="457200" y="1737360"/>
            <a:ext cx="4560875" cy="861774"/>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14400" fontAlgn="base">
              <a:spcAft>
                <a:spcPts val="1200"/>
              </a:spcAft>
              <a:defRPr/>
            </a:pPr>
            <a:r>
              <a:rPr lang="en-US" sz="2800" b="1" spc="0">
                <a:gradFill flip="none" rotWithShape="1">
                  <a:gsLst>
                    <a:gs pos="0">
                      <a:srgbClr val="D59ED7"/>
                    </a:gs>
                    <a:gs pos="80000">
                      <a:srgbClr val="8DC8E8"/>
                    </a:gs>
                  </a:gsLst>
                  <a:path path="circle">
                    <a:fillToRect l="100000" t="100000"/>
                  </a:path>
                  <a:tileRect r="-100000" b="-100000"/>
                </a:gradFill>
                <a:latin typeface="Segoe UI Semibold" panose="020B0502040204020203" pitchFamily="34" charset="0"/>
              </a:rPr>
              <a:t>cloud-based development environments </a:t>
            </a:r>
            <a:endParaRPr lang="en-CA" sz="2800" b="1" spc="0">
              <a:gradFill flip="none" rotWithShape="1">
                <a:gsLst>
                  <a:gs pos="0">
                    <a:srgbClr val="D59ED7"/>
                  </a:gs>
                  <a:gs pos="80000">
                    <a:srgbClr val="8DC8E8"/>
                  </a:gs>
                </a:gsLst>
                <a:path path="circle">
                  <a:fillToRect l="100000" t="100000"/>
                </a:path>
                <a:tileRect r="-100000" b="-100000"/>
              </a:gradFill>
              <a:latin typeface="Segoe UI Semibold" panose="020B0502040204020203" pitchFamily="34" charset="0"/>
            </a:endParaRPr>
          </a:p>
        </p:txBody>
      </p:sp>
      <p:sp>
        <p:nvSpPr>
          <p:cNvPr id="8" name="TextBox 7">
            <a:extLst>
              <a:ext uri="{FF2B5EF4-FFF2-40B4-BE49-F238E27FC236}">
                <a16:creationId xmlns:a16="http://schemas.microsoft.com/office/drawing/2014/main" id="{3C40F2BF-6D9E-A445-9E8E-1C2242FDA72C}"/>
              </a:ext>
            </a:extLst>
          </p:cNvPr>
          <p:cNvSpPr txBox="1"/>
          <p:nvPr/>
        </p:nvSpPr>
        <p:spPr>
          <a:xfrm>
            <a:off x="6941878" y="578486"/>
            <a:ext cx="4631790" cy="5659113"/>
          </a:xfrm>
          <a:prstGeom prst="rect">
            <a:avLst/>
          </a:prstGeom>
          <a:noFill/>
        </p:spPr>
        <p:txBody>
          <a:bodyPr wrap="square">
            <a:spAutoFit/>
          </a:bodyPr>
          <a:lstStyle/>
          <a:p>
            <a:pPr defTabSz="932742">
              <a:lnSpc>
                <a:spcPct val="110000"/>
              </a:lnSpc>
              <a:spcBef>
                <a:spcPts val="2000"/>
              </a:spcBef>
              <a:spcAft>
                <a:spcPts val="1200"/>
              </a:spcAft>
              <a:buSzPct val="90000"/>
            </a:pPr>
            <a:r>
              <a:rPr lang="en-US" sz="1600" dirty="0">
                <a:solidFill>
                  <a:schemeClr val="bg1"/>
                </a:solidFill>
                <a:latin typeface="+mj-lt"/>
                <a:cs typeface="Segoe UI" panose="020B0502040204020203" pitchFamily="34" charset="0"/>
              </a:rPr>
              <a:t>Developer tool and service integrations </a:t>
            </a:r>
          </a:p>
          <a:p>
            <a:pPr defTabSz="932742">
              <a:lnSpc>
                <a:spcPct val="110000"/>
              </a:lnSpc>
              <a:spcBef>
                <a:spcPts val="2000"/>
              </a:spcBef>
              <a:spcAft>
                <a:spcPts val="1200"/>
              </a:spcAft>
              <a:buSzPct val="90000"/>
            </a:pPr>
            <a:r>
              <a:rPr lang="en-US" sz="1600" dirty="0">
                <a:solidFill>
                  <a:schemeClr val="bg1"/>
                </a:solidFill>
                <a:latin typeface="+mj-lt"/>
                <a:cs typeface="Segoe UI" panose="020B0502040204020203" pitchFamily="34" charset="0"/>
              </a:rPr>
              <a:t>Development-ready</a:t>
            </a:r>
          </a:p>
          <a:p>
            <a:pPr defTabSz="932742">
              <a:lnSpc>
                <a:spcPct val="110000"/>
              </a:lnSpc>
              <a:spcBef>
                <a:spcPts val="2000"/>
              </a:spcBef>
              <a:spcAft>
                <a:spcPts val="1200"/>
              </a:spcAft>
              <a:buSzPct val="90000"/>
            </a:pPr>
            <a:r>
              <a:rPr lang="en-US" sz="1600" dirty="0">
                <a:solidFill>
                  <a:schemeClr val="bg1"/>
                </a:solidFill>
                <a:latin typeface="+mj-lt"/>
                <a:cs typeface="Segoe UI" panose="020B0502040204020203" pitchFamily="34" charset="0"/>
              </a:rPr>
              <a:t>Self-service</a:t>
            </a:r>
          </a:p>
          <a:p>
            <a:pPr defTabSz="932742">
              <a:lnSpc>
                <a:spcPct val="110000"/>
              </a:lnSpc>
              <a:spcBef>
                <a:spcPts val="2000"/>
              </a:spcBef>
              <a:spcAft>
                <a:spcPts val="1200"/>
              </a:spcAft>
              <a:buSzPct val="90000"/>
            </a:pPr>
            <a:r>
              <a:rPr lang="en-US" sz="1600" dirty="0">
                <a:solidFill>
                  <a:schemeClr val="bg1"/>
                </a:solidFill>
                <a:latin typeface="+mj-lt"/>
                <a:cs typeface="Segoe UI" panose="020B0502040204020203" pitchFamily="34" charset="0"/>
              </a:rPr>
              <a:t>Accessibility with remote access</a:t>
            </a:r>
          </a:p>
          <a:p>
            <a:pPr defTabSz="932742">
              <a:lnSpc>
                <a:spcPct val="110000"/>
              </a:lnSpc>
              <a:spcBef>
                <a:spcPts val="2000"/>
              </a:spcBef>
              <a:spcAft>
                <a:spcPts val="1200"/>
              </a:spcAft>
              <a:buSzPct val="90000"/>
            </a:pPr>
            <a:r>
              <a:rPr lang="en-US" sz="1600" dirty="0">
                <a:solidFill>
                  <a:schemeClr val="bg1"/>
                </a:solidFill>
                <a:latin typeface="+mj-lt"/>
                <a:cs typeface="Segoe UI" panose="020B0502040204020203" pitchFamily="34" charset="0"/>
              </a:rPr>
              <a:t>Improved security </a:t>
            </a:r>
          </a:p>
          <a:p>
            <a:pPr defTabSz="932742">
              <a:lnSpc>
                <a:spcPct val="110000"/>
              </a:lnSpc>
              <a:spcBef>
                <a:spcPts val="2000"/>
              </a:spcBef>
              <a:spcAft>
                <a:spcPts val="1200"/>
              </a:spcAft>
              <a:buSzPct val="90000"/>
            </a:pPr>
            <a:r>
              <a:rPr lang="en-US" sz="1600" dirty="0">
                <a:solidFill>
                  <a:schemeClr val="bg1"/>
                </a:solidFill>
                <a:latin typeface="+mj-lt"/>
                <a:cs typeface="Segoe UI" panose="020B0502040204020203" pitchFamily="34" charset="0"/>
              </a:rPr>
              <a:t>Ensure compatibility with production </a:t>
            </a:r>
            <a:br>
              <a:rPr lang="ru-RU" sz="1600" dirty="0">
                <a:solidFill>
                  <a:schemeClr val="bg1"/>
                </a:solidFill>
                <a:latin typeface="+mj-lt"/>
                <a:cs typeface="Segoe UI" panose="020B0502040204020203" pitchFamily="34" charset="0"/>
              </a:rPr>
            </a:br>
            <a:r>
              <a:rPr lang="en-US" sz="1600" dirty="0">
                <a:solidFill>
                  <a:schemeClr val="bg1"/>
                </a:solidFill>
                <a:latin typeface="+mj-lt"/>
                <a:cs typeface="Segoe UI" panose="020B0502040204020203" pitchFamily="34" charset="0"/>
              </a:rPr>
              <a:t>and staging environments </a:t>
            </a:r>
          </a:p>
          <a:p>
            <a:pPr defTabSz="932742">
              <a:lnSpc>
                <a:spcPct val="110000"/>
              </a:lnSpc>
              <a:spcBef>
                <a:spcPts val="2000"/>
              </a:spcBef>
              <a:spcAft>
                <a:spcPts val="1200"/>
              </a:spcAft>
              <a:buSzPct val="90000"/>
            </a:pPr>
            <a:r>
              <a:rPr lang="en-US" sz="1600" dirty="0">
                <a:solidFill>
                  <a:schemeClr val="bg1"/>
                </a:solidFill>
                <a:latin typeface="+mj-lt"/>
                <a:cs typeface="Segoe UI" panose="020B0502040204020203" pitchFamily="34" charset="0"/>
              </a:rPr>
              <a:t>Provide access to more powerful or specialized hardware</a:t>
            </a:r>
          </a:p>
          <a:p>
            <a:pPr defTabSz="932742">
              <a:lnSpc>
                <a:spcPct val="110000"/>
              </a:lnSpc>
              <a:spcBef>
                <a:spcPts val="2000"/>
              </a:spcBef>
              <a:spcAft>
                <a:spcPts val="1200"/>
              </a:spcAft>
              <a:buSzPct val="90000"/>
            </a:pPr>
            <a:r>
              <a:rPr lang="en-US" sz="1600" dirty="0">
                <a:solidFill>
                  <a:schemeClr val="bg1"/>
                </a:solidFill>
                <a:latin typeface="+mj-lt"/>
                <a:cs typeface="Segoe UI" panose="020B0502040204020203" pitchFamily="34" charset="0"/>
              </a:rPr>
              <a:t>Ephemeral (per project /feature) machines</a:t>
            </a:r>
          </a:p>
        </p:txBody>
      </p:sp>
      <p:sp>
        <p:nvSpPr>
          <p:cNvPr id="9" name="Graphic 32">
            <a:extLst>
              <a:ext uri="{FF2B5EF4-FFF2-40B4-BE49-F238E27FC236}">
                <a16:creationId xmlns:a16="http://schemas.microsoft.com/office/drawing/2014/main" id="{EAA88CB2-13D4-12C0-4147-E1D6E622D0A4}"/>
              </a:ext>
              <a:ext uri="{C183D7F6-B498-43B3-948B-1728B52AA6E4}">
                <adec:decorative xmlns:adec="http://schemas.microsoft.com/office/drawing/2017/decorative" val="1"/>
              </a:ext>
            </a:extLst>
          </p:cNvPr>
          <p:cNvSpPr>
            <a:spLocks noChangeAspect="1"/>
          </p:cNvSpPr>
          <p:nvPr/>
        </p:nvSpPr>
        <p:spPr>
          <a:xfrm>
            <a:off x="6512864" y="694188"/>
            <a:ext cx="215224" cy="215236"/>
          </a:xfrm>
          <a:custGeom>
            <a:avLst/>
            <a:gdLst>
              <a:gd name="connsiteX0" fmla="*/ 684160 w 1368319"/>
              <a:gd name="connsiteY0" fmla="*/ 0 h 1368319"/>
              <a:gd name="connsiteX1" fmla="*/ 865889 w 1368319"/>
              <a:gd name="connsiteY1" fmla="*/ 24052 h 1368319"/>
              <a:gd name="connsiteX2" fmla="*/ 1028912 w 1368319"/>
              <a:gd name="connsiteY2" fmla="*/ 93537 h 1368319"/>
              <a:gd name="connsiteX3" fmla="*/ 1167214 w 1368319"/>
              <a:gd name="connsiteY3" fmla="*/ 200437 h 1368319"/>
              <a:gd name="connsiteX4" fmla="*/ 1274782 w 1368319"/>
              <a:gd name="connsiteY4" fmla="*/ 338739 h 1368319"/>
              <a:gd name="connsiteX5" fmla="*/ 1343598 w 1368319"/>
              <a:gd name="connsiteY5" fmla="*/ 502430 h 1368319"/>
              <a:gd name="connsiteX6" fmla="*/ 1368319 w 1368319"/>
              <a:gd name="connsiteY6" fmla="*/ 684160 h 1368319"/>
              <a:gd name="connsiteX7" fmla="*/ 1344267 w 1368319"/>
              <a:gd name="connsiteY7" fmla="*/ 865889 h 1368319"/>
              <a:gd name="connsiteX8" fmla="*/ 1274782 w 1368319"/>
              <a:gd name="connsiteY8" fmla="*/ 1028912 h 1368319"/>
              <a:gd name="connsiteX9" fmla="*/ 1167882 w 1368319"/>
              <a:gd name="connsiteY9" fmla="*/ 1167214 h 1368319"/>
              <a:gd name="connsiteX10" fmla="*/ 1029580 w 1368319"/>
              <a:gd name="connsiteY10" fmla="*/ 1274782 h 1368319"/>
              <a:gd name="connsiteX11" fmla="*/ 865889 w 1368319"/>
              <a:gd name="connsiteY11" fmla="*/ 1343598 h 1368319"/>
              <a:gd name="connsiteX12" fmla="*/ 684160 w 1368319"/>
              <a:gd name="connsiteY12" fmla="*/ 1368319 h 1368319"/>
              <a:gd name="connsiteX13" fmla="*/ 502430 w 1368319"/>
              <a:gd name="connsiteY13" fmla="*/ 1344267 h 1368319"/>
              <a:gd name="connsiteX14" fmla="*/ 339407 w 1368319"/>
              <a:gd name="connsiteY14" fmla="*/ 1274782 h 1368319"/>
              <a:gd name="connsiteX15" fmla="*/ 201105 w 1368319"/>
              <a:gd name="connsiteY15" fmla="*/ 1167882 h 1368319"/>
              <a:gd name="connsiteX16" fmla="*/ 93537 w 1368319"/>
              <a:gd name="connsiteY16" fmla="*/ 1029580 h 1368319"/>
              <a:gd name="connsiteX17" fmla="*/ 24721 w 1368319"/>
              <a:gd name="connsiteY17" fmla="*/ 865889 h 1368319"/>
              <a:gd name="connsiteX18" fmla="*/ 0 w 1368319"/>
              <a:gd name="connsiteY18" fmla="*/ 684160 h 1368319"/>
              <a:gd name="connsiteX19" fmla="*/ 24052 w 1368319"/>
              <a:gd name="connsiteY19" fmla="*/ 502430 h 1368319"/>
              <a:gd name="connsiteX20" fmla="*/ 93537 w 1368319"/>
              <a:gd name="connsiteY20" fmla="*/ 339407 h 1368319"/>
              <a:gd name="connsiteX21" fmla="*/ 200437 w 1368319"/>
              <a:gd name="connsiteY21" fmla="*/ 201105 h 1368319"/>
              <a:gd name="connsiteX22" fmla="*/ 338739 w 1368319"/>
              <a:gd name="connsiteY22" fmla="*/ 93537 h 1368319"/>
              <a:gd name="connsiteX23" fmla="*/ 502430 w 1368319"/>
              <a:gd name="connsiteY23" fmla="*/ 24721 h 1368319"/>
              <a:gd name="connsiteX24" fmla="*/ 684160 w 1368319"/>
              <a:gd name="connsiteY24" fmla="*/ 0 h 1368319"/>
              <a:gd name="connsiteX25" fmla="*/ 605989 w 1368319"/>
              <a:gd name="connsiteY25" fmla="*/ 899964 h 1368319"/>
              <a:gd name="connsiteX26" fmla="*/ 634050 w 1368319"/>
              <a:gd name="connsiteY26" fmla="*/ 894619 h 1368319"/>
              <a:gd name="connsiteX27" fmla="*/ 657435 w 1368319"/>
              <a:gd name="connsiteY27" fmla="*/ 878584 h 1368319"/>
              <a:gd name="connsiteX28" fmla="*/ 944060 w 1368319"/>
              <a:gd name="connsiteY28" fmla="*/ 591958 h 1368319"/>
              <a:gd name="connsiteX29" fmla="*/ 959427 w 1368319"/>
              <a:gd name="connsiteY29" fmla="*/ 568574 h 1368319"/>
              <a:gd name="connsiteX30" fmla="*/ 964772 w 1368319"/>
              <a:gd name="connsiteY30" fmla="*/ 541181 h 1368319"/>
              <a:gd name="connsiteX31" fmla="*/ 959427 w 1368319"/>
              <a:gd name="connsiteY31" fmla="*/ 513120 h 1368319"/>
              <a:gd name="connsiteX32" fmla="*/ 944060 w 1368319"/>
              <a:gd name="connsiteY32" fmla="*/ 490403 h 1368319"/>
              <a:gd name="connsiteX33" fmla="*/ 920676 w 1368319"/>
              <a:gd name="connsiteY33" fmla="*/ 475037 h 1368319"/>
              <a:gd name="connsiteX34" fmla="*/ 892614 w 1368319"/>
              <a:gd name="connsiteY34" fmla="*/ 469023 h 1368319"/>
              <a:gd name="connsiteX35" fmla="*/ 865221 w 1368319"/>
              <a:gd name="connsiteY35" fmla="*/ 474368 h 1368319"/>
              <a:gd name="connsiteX36" fmla="*/ 841169 w 1368319"/>
              <a:gd name="connsiteY36" fmla="*/ 489735 h 1368319"/>
              <a:gd name="connsiteX37" fmla="*/ 605989 w 1368319"/>
              <a:gd name="connsiteY37" fmla="*/ 724915 h 1368319"/>
              <a:gd name="connsiteX38" fmla="*/ 527150 w 1368319"/>
              <a:gd name="connsiteY38" fmla="*/ 646076 h 1368319"/>
              <a:gd name="connsiteX39" fmla="*/ 475705 w 1368319"/>
              <a:gd name="connsiteY39" fmla="*/ 624696 h 1368319"/>
              <a:gd name="connsiteX40" fmla="*/ 447643 w 1368319"/>
              <a:gd name="connsiteY40" fmla="*/ 630041 h 1368319"/>
              <a:gd name="connsiteX41" fmla="*/ 424259 w 1368319"/>
              <a:gd name="connsiteY41" fmla="*/ 646076 h 1368319"/>
              <a:gd name="connsiteX42" fmla="*/ 408892 w 1368319"/>
              <a:gd name="connsiteY42" fmla="*/ 668793 h 1368319"/>
              <a:gd name="connsiteX43" fmla="*/ 402879 w 1368319"/>
              <a:gd name="connsiteY43" fmla="*/ 696854 h 1368319"/>
              <a:gd name="connsiteX44" fmla="*/ 408224 w 1368319"/>
              <a:gd name="connsiteY44" fmla="*/ 724247 h 1368319"/>
              <a:gd name="connsiteX45" fmla="*/ 424259 w 1368319"/>
              <a:gd name="connsiteY45" fmla="*/ 748299 h 1368319"/>
              <a:gd name="connsiteX46" fmla="*/ 554543 w 1368319"/>
              <a:gd name="connsiteY46" fmla="*/ 878584 h 1368319"/>
              <a:gd name="connsiteX47" fmla="*/ 577928 w 1368319"/>
              <a:gd name="connsiteY47" fmla="*/ 893951 h 1368319"/>
              <a:gd name="connsiteX48" fmla="*/ 605989 w 1368319"/>
              <a:gd name="connsiteY48" fmla="*/ 899964 h 136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68319" h="1368319">
                <a:moveTo>
                  <a:pt x="684160" y="0"/>
                </a:moveTo>
                <a:cubicBezTo>
                  <a:pt x="746963" y="0"/>
                  <a:pt x="807542" y="8017"/>
                  <a:pt x="865889" y="24052"/>
                </a:cubicBezTo>
                <a:cubicBezTo>
                  <a:pt x="924237" y="40087"/>
                  <a:pt x="978582" y="63249"/>
                  <a:pt x="1028912" y="93537"/>
                </a:cubicBezTo>
                <a:cubicBezTo>
                  <a:pt x="1079242" y="123826"/>
                  <a:pt x="1125342" y="159459"/>
                  <a:pt x="1167214" y="200437"/>
                </a:cubicBezTo>
                <a:cubicBezTo>
                  <a:pt x="1209085" y="241415"/>
                  <a:pt x="1244936" y="287516"/>
                  <a:pt x="1274782" y="338739"/>
                </a:cubicBezTo>
                <a:cubicBezTo>
                  <a:pt x="1304627" y="389962"/>
                  <a:pt x="1327563" y="444525"/>
                  <a:pt x="1343598" y="502430"/>
                </a:cubicBezTo>
                <a:cubicBezTo>
                  <a:pt x="1359633" y="560334"/>
                  <a:pt x="1367871" y="620910"/>
                  <a:pt x="1368319" y="684160"/>
                </a:cubicBezTo>
                <a:cubicBezTo>
                  <a:pt x="1368319" y="746963"/>
                  <a:pt x="1360302" y="807542"/>
                  <a:pt x="1344267" y="865889"/>
                </a:cubicBezTo>
                <a:cubicBezTo>
                  <a:pt x="1328232" y="924237"/>
                  <a:pt x="1305068" y="978582"/>
                  <a:pt x="1274782" y="1028912"/>
                </a:cubicBezTo>
                <a:cubicBezTo>
                  <a:pt x="1244496" y="1079242"/>
                  <a:pt x="1208858" y="1125342"/>
                  <a:pt x="1167882" y="1167214"/>
                </a:cubicBezTo>
                <a:cubicBezTo>
                  <a:pt x="1126906" y="1209085"/>
                  <a:pt x="1080805" y="1244936"/>
                  <a:pt x="1029580" y="1274782"/>
                </a:cubicBezTo>
                <a:cubicBezTo>
                  <a:pt x="978355" y="1304627"/>
                  <a:pt x="923796" y="1327563"/>
                  <a:pt x="865889" y="1343598"/>
                </a:cubicBezTo>
                <a:cubicBezTo>
                  <a:pt x="807983" y="1359633"/>
                  <a:pt x="747411" y="1367871"/>
                  <a:pt x="684160" y="1368319"/>
                </a:cubicBezTo>
                <a:cubicBezTo>
                  <a:pt x="621356" y="1368319"/>
                  <a:pt x="560779" y="1360302"/>
                  <a:pt x="502430" y="1344267"/>
                </a:cubicBezTo>
                <a:cubicBezTo>
                  <a:pt x="444080" y="1328232"/>
                  <a:pt x="389739" y="1305068"/>
                  <a:pt x="339407" y="1274782"/>
                </a:cubicBezTo>
                <a:cubicBezTo>
                  <a:pt x="289075" y="1244496"/>
                  <a:pt x="242975" y="1208858"/>
                  <a:pt x="201105" y="1167882"/>
                </a:cubicBezTo>
                <a:cubicBezTo>
                  <a:pt x="159236" y="1126906"/>
                  <a:pt x="123381" y="1080805"/>
                  <a:pt x="93537" y="1029580"/>
                </a:cubicBezTo>
                <a:cubicBezTo>
                  <a:pt x="63695" y="978355"/>
                  <a:pt x="40756" y="923796"/>
                  <a:pt x="24721" y="865889"/>
                </a:cubicBezTo>
                <a:cubicBezTo>
                  <a:pt x="8686" y="807983"/>
                  <a:pt x="445" y="747411"/>
                  <a:pt x="0" y="684160"/>
                </a:cubicBezTo>
                <a:cubicBezTo>
                  <a:pt x="0" y="621356"/>
                  <a:pt x="8017" y="560779"/>
                  <a:pt x="24052" y="502430"/>
                </a:cubicBezTo>
                <a:cubicBezTo>
                  <a:pt x="40087" y="444080"/>
                  <a:pt x="63249" y="389739"/>
                  <a:pt x="93537" y="339407"/>
                </a:cubicBezTo>
                <a:cubicBezTo>
                  <a:pt x="123826" y="289075"/>
                  <a:pt x="159459" y="242975"/>
                  <a:pt x="200437" y="201105"/>
                </a:cubicBezTo>
                <a:cubicBezTo>
                  <a:pt x="241415" y="159236"/>
                  <a:pt x="287516" y="123381"/>
                  <a:pt x="338739" y="93537"/>
                </a:cubicBezTo>
                <a:cubicBezTo>
                  <a:pt x="389962" y="63695"/>
                  <a:pt x="444525" y="40756"/>
                  <a:pt x="502430" y="24721"/>
                </a:cubicBezTo>
                <a:cubicBezTo>
                  <a:pt x="560334" y="8686"/>
                  <a:pt x="620910" y="445"/>
                  <a:pt x="684160" y="0"/>
                </a:cubicBezTo>
                <a:close/>
                <a:moveTo>
                  <a:pt x="605989" y="899964"/>
                </a:moveTo>
                <a:cubicBezTo>
                  <a:pt x="615788" y="899964"/>
                  <a:pt x="625142" y="898180"/>
                  <a:pt x="634050" y="894619"/>
                </a:cubicBezTo>
                <a:cubicBezTo>
                  <a:pt x="642958" y="891058"/>
                  <a:pt x="650753" y="885713"/>
                  <a:pt x="657435" y="878584"/>
                </a:cubicBezTo>
                <a:lnTo>
                  <a:pt x="944060" y="591958"/>
                </a:lnTo>
                <a:cubicBezTo>
                  <a:pt x="950741" y="585277"/>
                  <a:pt x="955866" y="577482"/>
                  <a:pt x="959427" y="568574"/>
                </a:cubicBezTo>
                <a:cubicBezTo>
                  <a:pt x="962988" y="559666"/>
                  <a:pt x="964772" y="550535"/>
                  <a:pt x="964772" y="541181"/>
                </a:cubicBezTo>
                <a:cubicBezTo>
                  <a:pt x="964772" y="531382"/>
                  <a:pt x="962988" y="522028"/>
                  <a:pt x="959427" y="513120"/>
                </a:cubicBezTo>
                <a:cubicBezTo>
                  <a:pt x="955866" y="504212"/>
                  <a:pt x="950741" y="496639"/>
                  <a:pt x="944060" y="490403"/>
                </a:cubicBezTo>
                <a:cubicBezTo>
                  <a:pt x="937379" y="484168"/>
                  <a:pt x="929582" y="479045"/>
                  <a:pt x="920676" y="475037"/>
                </a:cubicBezTo>
                <a:cubicBezTo>
                  <a:pt x="911770" y="471028"/>
                  <a:pt x="902416" y="469023"/>
                  <a:pt x="892614" y="469023"/>
                </a:cubicBezTo>
                <a:cubicBezTo>
                  <a:pt x="883261" y="469023"/>
                  <a:pt x="874127" y="470805"/>
                  <a:pt x="865221" y="474368"/>
                </a:cubicBezTo>
                <a:cubicBezTo>
                  <a:pt x="856315" y="477932"/>
                  <a:pt x="848298" y="483054"/>
                  <a:pt x="841169" y="489735"/>
                </a:cubicBezTo>
                <a:lnTo>
                  <a:pt x="605989" y="724915"/>
                </a:lnTo>
                <a:lnTo>
                  <a:pt x="527150" y="646076"/>
                </a:lnTo>
                <a:cubicBezTo>
                  <a:pt x="512897" y="631823"/>
                  <a:pt x="495748" y="624696"/>
                  <a:pt x="475705" y="624696"/>
                </a:cubicBezTo>
                <a:cubicBezTo>
                  <a:pt x="465905" y="624696"/>
                  <a:pt x="456552" y="626478"/>
                  <a:pt x="447643" y="630041"/>
                </a:cubicBezTo>
                <a:cubicBezTo>
                  <a:pt x="438735" y="633605"/>
                  <a:pt x="430940" y="638950"/>
                  <a:pt x="424259" y="646076"/>
                </a:cubicBezTo>
                <a:cubicBezTo>
                  <a:pt x="417578" y="653203"/>
                  <a:pt x="412455" y="660775"/>
                  <a:pt x="408892" y="668793"/>
                </a:cubicBezTo>
                <a:cubicBezTo>
                  <a:pt x="405329" y="676810"/>
                  <a:pt x="403325" y="686164"/>
                  <a:pt x="402879" y="696854"/>
                </a:cubicBezTo>
                <a:cubicBezTo>
                  <a:pt x="402879" y="706208"/>
                  <a:pt x="404661" y="715341"/>
                  <a:pt x="408224" y="724247"/>
                </a:cubicBezTo>
                <a:cubicBezTo>
                  <a:pt x="411787" y="733153"/>
                  <a:pt x="417132" y="741171"/>
                  <a:pt x="424259" y="748299"/>
                </a:cubicBezTo>
                <a:lnTo>
                  <a:pt x="554543" y="878584"/>
                </a:lnTo>
                <a:cubicBezTo>
                  <a:pt x="561225" y="885265"/>
                  <a:pt x="569020" y="890390"/>
                  <a:pt x="577928" y="893951"/>
                </a:cubicBezTo>
                <a:cubicBezTo>
                  <a:pt x="586836" y="897512"/>
                  <a:pt x="596190" y="899516"/>
                  <a:pt x="605989" y="899964"/>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Segoe UI Semibold" panose="020B0502040204020203" pitchFamily="34" charset="0"/>
            </a:endParaRPr>
          </a:p>
        </p:txBody>
      </p:sp>
      <p:sp>
        <p:nvSpPr>
          <p:cNvPr id="10" name="Graphic 32">
            <a:extLst>
              <a:ext uri="{FF2B5EF4-FFF2-40B4-BE49-F238E27FC236}">
                <a16:creationId xmlns:a16="http://schemas.microsoft.com/office/drawing/2014/main" id="{E1118E0B-1C64-7362-B6AB-9AA352E07ECF}"/>
              </a:ext>
              <a:ext uri="{C183D7F6-B498-43B3-948B-1728B52AA6E4}">
                <adec:decorative xmlns:adec="http://schemas.microsoft.com/office/drawing/2017/decorative" val="1"/>
              </a:ext>
            </a:extLst>
          </p:cNvPr>
          <p:cNvSpPr>
            <a:spLocks noChangeAspect="1"/>
          </p:cNvSpPr>
          <p:nvPr/>
        </p:nvSpPr>
        <p:spPr>
          <a:xfrm>
            <a:off x="6512864" y="1325346"/>
            <a:ext cx="215224" cy="215236"/>
          </a:xfrm>
          <a:custGeom>
            <a:avLst/>
            <a:gdLst>
              <a:gd name="connsiteX0" fmla="*/ 684160 w 1368319"/>
              <a:gd name="connsiteY0" fmla="*/ 0 h 1368319"/>
              <a:gd name="connsiteX1" fmla="*/ 865889 w 1368319"/>
              <a:gd name="connsiteY1" fmla="*/ 24052 h 1368319"/>
              <a:gd name="connsiteX2" fmla="*/ 1028912 w 1368319"/>
              <a:gd name="connsiteY2" fmla="*/ 93537 h 1368319"/>
              <a:gd name="connsiteX3" fmla="*/ 1167214 w 1368319"/>
              <a:gd name="connsiteY3" fmla="*/ 200437 h 1368319"/>
              <a:gd name="connsiteX4" fmla="*/ 1274782 w 1368319"/>
              <a:gd name="connsiteY4" fmla="*/ 338739 h 1368319"/>
              <a:gd name="connsiteX5" fmla="*/ 1343598 w 1368319"/>
              <a:gd name="connsiteY5" fmla="*/ 502430 h 1368319"/>
              <a:gd name="connsiteX6" fmla="*/ 1368319 w 1368319"/>
              <a:gd name="connsiteY6" fmla="*/ 684160 h 1368319"/>
              <a:gd name="connsiteX7" fmla="*/ 1344267 w 1368319"/>
              <a:gd name="connsiteY7" fmla="*/ 865889 h 1368319"/>
              <a:gd name="connsiteX8" fmla="*/ 1274782 w 1368319"/>
              <a:gd name="connsiteY8" fmla="*/ 1028912 h 1368319"/>
              <a:gd name="connsiteX9" fmla="*/ 1167882 w 1368319"/>
              <a:gd name="connsiteY9" fmla="*/ 1167214 h 1368319"/>
              <a:gd name="connsiteX10" fmla="*/ 1029580 w 1368319"/>
              <a:gd name="connsiteY10" fmla="*/ 1274782 h 1368319"/>
              <a:gd name="connsiteX11" fmla="*/ 865889 w 1368319"/>
              <a:gd name="connsiteY11" fmla="*/ 1343598 h 1368319"/>
              <a:gd name="connsiteX12" fmla="*/ 684160 w 1368319"/>
              <a:gd name="connsiteY12" fmla="*/ 1368319 h 1368319"/>
              <a:gd name="connsiteX13" fmla="*/ 502430 w 1368319"/>
              <a:gd name="connsiteY13" fmla="*/ 1344267 h 1368319"/>
              <a:gd name="connsiteX14" fmla="*/ 339407 w 1368319"/>
              <a:gd name="connsiteY14" fmla="*/ 1274782 h 1368319"/>
              <a:gd name="connsiteX15" fmla="*/ 201105 w 1368319"/>
              <a:gd name="connsiteY15" fmla="*/ 1167882 h 1368319"/>
              <a:gd name="connsiteX16" fmla="*/ 93537 w 1368319"/>
              <a:gd name="connsiteY16" fmla="*/ 1029580 h 1368319"/>
              <a:gd name="connsiteX17" fmla="*/ 24721 w 1368319"/>
              <a:gd name="connsiteY17" fmla="*/ 865889 h 1368319"/>
              <a:gd name="connsiteX18" fmla="*/ 0 w 1368319"/>
              <a:gd name="connsiteY18" fmla="*/ 684160 h 1368319"/>
              <a:gd name="connsiteX19" fmla="*/ 24052 w 1368319"/>
              <a:gd name="connsiteY19" fmla="*/ 502430 h 1368319"/>
              <a:gd name="connsiteX20" fmla="*/ 93537 w 1368319"/>
              <a:gd name="connsiteY20" fmla="*/ 339407 h 1368319"/>
              <a:gd name="connsiteX21" fmla="*/ 200437 w 1368319"/>
              <a:gd name="connsiteY21" fmla="*/ 201105 h 1368319"/>
              <a:gd name="connsiteX22" fmla="*/ 338739 w 1368319"/>
              <a:gd name="connsiteY22" fmla="*/ 93537 h 1368319"/>
              <a:gd name="connsiteX23" fmla="*/ 502430 w 1368319"/>
              <a:gd name="connsiteY23" fmla="*/ 24721 h 1368319"/>
              <a:gd name="connsiteX24" fmla="*/ 684160 w 1368319"/>
              <a:gd name="connsiteY24" fmla="*/ 0 h 1368319"/>
              <a:gd name="connsiteX25" fmla="*/ 605989 w 1368319"/>
              <a:gd name="connsiteY25" fmla="*/ 899964 h 1368319"/>
              <a:gd name="connsiteX26" fmla="*/ 634050 w 1368319"/>
              <a:gd name="connsiteY26" fmla="*/ 894619 h 1368319"/>
              <a:gd name="connsiteX27" fmla="*/ 657435 w 1368319"/>
              <a:gd name="connsiteY27" fmla="*/ 878584 h 1368319"/>
              <a:gd name="connsiteX28" fmla="*/ 944060 w 1368319"/>
              <a:gd name="connsiteY28" fmla="*/ 591958 h 1368319"/>
              <a:gd name="connsiteX29" fmla="*/ 959427 w 1368319"/>
              <a:gd name="connsiteY29" fmla="*/ 568574 h 1368319"/>
              <a:gd name="connsiteX30" fmla="*/ 964772 w 1368319"/>
              <a:gd name="connsiteY30" fmla="*/ 541181 h 1368319"/>
              <a:gd name="connsiteX31" fmla="*/ 959427 w 1368319"/>
              <a:gd name="connsiteY31" fmla="*/ 513120 h 1368319"/>
              <a:gd name="connsiteX32" fmla="*/ 944060 w 1368319"/>
              <a:gd name="connsiteY32" fmla="*/ 490403 h 1368319"/>
              <a:gd name="connsiteX33" fmla="*/ 920676 w 1368319"/>
              <a:gd name="connsiteY33" fmla="*/ 475037 h 1368319"/>
              <a:gd name="connsiteX34" fmla="*/ 892614 w 1368319"/>
              <a:gd name="connsiteY34" fmla="*/ 469023 h 1368319"/>
              <a:gd name="connsiteX35" fmla="*/ 865221 w 1368319"/>
              <a:gd name="connsiteY35" fmla="*/ 474368 h 1368319"/>
              <a:gd name="connsiteX36" fmla="*/ 841169 w 1368319"/>
              <a:gd name="connsiteY36" fmla="*/ 489735 h 1368319"/>
              <a:gd name="connsiteX37" fmla="*/ 605989 w 1368319"/>
              <a:gd name="connsiteY37" fmla="*/ 724915 h 1368319"/>
              <a:gd name="connsiteX38" fmla="*/ 527150 w 1368319"/>
              <a:gd name="connsiteY38" fmla="*/ 646076 h 1368319"/>
              <a:gd name="connsiteX39" fmla="*/ 475705 w 1368319"/>
              <a:gd name="connsiteY39" fmla="*/ 624696 h 1368319"/>
              <a:gd name="connsiteX40" fmla="*/ 447643 w 1368319"/>
              <a:gd name="connsiteY40" fmla="*/ 630041 h 1368319"/>
              <a:gd name="connsiteX41" fmla="*/ 424259 w 1368319"/>
              <a:gd name="connsiteY41" fmla="*/ 646076 h 1368319"/>
              <a:gd name="connsiteX42" fmla="*/ 408892 w 1368319"/>
              <a:gd name="connsiteY42" fmla="*/ 668793 h 1368319"/>
              <a:gd name="connsiteX43" fmla="*/ 402879 w 1368319"/>
              <a:gd name="connsiteY43" fmla="*/ 696854 h 1368319"/>
              <a:gd name="connsiteX44" fmla="*/ 408224 w 1368319"/>
              <a:gd name="connsiteY44" fmla="*/ 724247 h 1368319"/>
              <a:gd name="connsiteX45" fmla="*/ 424259 w 1368319"/>
              <a:gd name="connsiteY45" fmla="*/ 748299 h 1368319"/>
              <a:gd name="connsiteX46" fmla="*/ 554543 w 1368319"/>
              <a:gd name="connsiteY46" fmla="*/ 878584 h 1368319"/>
              <a:gd name="connsiteX47" fmla="*/ 577928 w 1368319"/>
              <a:gd name="connsiteY47" fmla="*/ 893951 h 1368319"/>
              <a:gd name="connsiteX48" fmla="*/ 605989 w 1368319"/>
              <a:gd name="connsiteY48" fmla="*/ 899964 h 136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68319" h="1368319">
                <a:moveTo>
                  <a:pt x="684160" y="0"/>
                </a:moveTo>
                <a:cubicBezTo>
                  <a:pt x="746963" y="0"/>
                  <a:pt x="807542" y="8017"/>
                  <a:pt x="865889" y="24052"/>
                </a:cubicBezTo>
                <a:cubicBezTo>
                  <a:pt x="924237" y="40087"/>
                  <a:pt x="978582" y="63249"/>
                  <a:pt x="1028912" y="93537"/>
                </a:cubicBezTo>
                <a:cubicBezTo>
                  <a:pt x="1079242" y="123826"/>
                  <a:pt x="1125342" y="159459"/>
                  <a:pt x="1167214" y="200437"/>
                </a:cubicBezTo>
                <a:cubicBezTo>
                  <a:pt x="1209085" y="241415"/>
                  <a:pt x="1244936" y="287516"/>
                  <a:pt x="1274782" y="338739"/>
                </a:cubicBezTo>
                <a:cubicBezTo>
                  <a:pt x="1304627" y="389962"/>
                  <a:pt x="1327563" y="444525"/>
                  <a:pt x="1343598" y="502430"/>
                </a:cubicBezTo>
                <a:cubicBezTo>
                  <a:pt x="1359633" y="560334"/>
                  <a:pt x="1367871" y="620910"/>
                  <a:pt x="1368319" y="684160"/>
                </a:cubicBezTo>
                <a:cubicBezTo>
                  <a:pt x="1368319" y="746963"/>
                  <a:pt x="1360302" y="807542"/>
                  <a:pt x="1344267" y="865889"/>
                </a:cubicBezTo>
                <a:cubicBezTo>
                  <a:pt x="1328232" y="924237"/>
                  <a:pt x="1305068" y="978582"/>
                  <a:pt x="1274782" y="1028912"/>
                </a:cubicBezTo>
                <a:cubicBezTo>
                  <a:pt x="1244496" y="1079242"/>
                  <a:pt x="1208858" y="1125342"/>
                  <a:pt x="1167882" y="1167214"/>
                </a:cubicBezTo>
                <a:cubicBezTo>
                  <a:pt x="1126906" y="1209085"/>
                  <a:pt x="1080805" y="1244936"/>
                  <a:pt x="1029580" y="1274782"/>
                </a:cubicBezTo>
                <a:cubicBezTo>
                  <a:pt x="978355" y="1304627"/>
                  <a:pt x="923796" y="1327563"/>
                  <a:pt x="865889" y="1343598"/>
                </a:cubicBezTo>
                <a:cubicBezTo>
                  <a:pt x="807983" y="1359633"/>
                  <a:pt x="747411" y="1367871"/>
                  <a:pt x="684160" y="1368319"/>
                </a:cubicBezTo>
                <a:cubicBezTo>
                  <a:pt x="621356" y="1368319"/>
                  <a:pt x="560779" y="1360302"/>
                  <a:pt x="502430" y="1344267"/>
                </a:cubicBezTo>
                <a:cubicBezTo>
                  <a:pt x="444080" y="1328232"/>
                  <a:pt x="389739" y="1305068"/>
                  <a:pt x="339407" y="1274782"/>
                </a:cubicBezTo>
                <a:cubicBezTo>
                  <a:pt x="289075" y="1244496"/>
                  <a:pt x="242975" y="1208858"/>
                  <a:pt x="201105" y="1167882"/>
                </a:cubicBezTo>
                <a:cubicBezTo>
                  <a:pt x="159236" y="1126906"/>
                  <a:pt x="123381" y="1080805"/>
                  <a:pt x="93537" y="1029580"/>
                </a:cubicBezTo>
                <a:cubicBezTo>
                  <a:pt x="63695" y="978355"/>
                  <a:pt x="40756" y="923796"/>
                  <a:pt x="24721" y="865889"/>
                </a:cubicBezTo>
                <a:cubicBezTo>
                  <a:pt x="8686" y="807983"/>
                  <a:pt x="445" y="747411"/>
                  <a:pt x="0" y="684160"/>
                </a:cubicBezTo>
                <a:cubicBezTo>
                  <a:pt x="0" y="621356"/>
                  <a:pt x="8017" y="560779"/>
                  <a:pt x="24052" y="502430"/>
                </a:cubicBezTo>
                <a:cubicBezTo>
                  <a:pt x="40087" y="444080"/>
                  <a:pt x="63249" y="389739"/>
                  <a:pt x="93537" y="339407"/>
                </a:cubicBezTo>
                <a:cubicBezTo>
                  <a:pt x="123826" y="289075"/>
                  <a:pt x="159459" y="242975"/>
                  <a:pt x="200437" y="201105"/>
                </a:cubicBezTo>
                <a:cubicBezTo>
                  <a:pt x="241415" y="159236"/>
                  <a:pt x="287516" y="123381"/>
                  <a:pt x="338739" y="93537"/>
                </a:cubicBezTo>
                <a:cubicBezTo>
                  <a:pt x="389962" y="63695"/>
                  <a:pt x="444525" y="40756"/>
                  <a:pt x="502430" y="24721"/>
                </a:cubicBezTo>
                <a:cubicBezTo>
                  <a:pt x="560334" y="8686"/>
                  <a:pt x="620910" y="445"/>
                  <a:pt x="684160" y="0"/>
                </a:cubicBezTo>
                <a:close/>
                <a:moveTo>
                  <a:pt x="605989" y="899964"/>
                </a:moveTo>
                <a:cubicBezTo>
                  <a:pt x="615788" y="899964"/>
                  <a:pt x="625142" y="898180"/>
                  <a:pt x="634050" y="894619"/>
                </a:cubicBezTo>
                <a:cubicBezTo>
                  <a:pt x="642958" y="891058"/>
                  <a:pt x="650753" y="885713"/>
                  <a:pt x="657435" y="878584"/>
                </a:cubicBezTo>
                <a:lnTo>
                  <a:pt x="944060" y="591958"/>
                </a:lnTo>
                <a:cubicBezTo>
                  <a:pt x="950741" y="585277"/>
                  <a:pt x="955866" y="577482"/>
                  <a:pt x="959427" y="568574"/>
                </a:cubicBezTo>
                <a:cubicBezTo>
                  <a:pt x="962988" y="559666"/>
                  <a:pt x="964772" y="550535"/>
                  <a:pt x="964772" y="541181"/>
                </a:cubicBezTo>
                <a:cubicBezTo>
                  <a:pt x="964772" y="531382"/>
                  <a:pt x="962988" y="522028"/>
                  <a:pt x="959427" y="513120"/>
                </a:cubicBezTo>
                <a:cubicBezTo>
                  <a:pt x="955866" y="504212"/>
                  <a:pt x="950741" y="496639"/>
                  <a:pt x="944060" y="490403"/>
                </a:cubicBezTo>
                <a:cubicBezTo>
                  <a:pt x="937379" y="484168"/>
                  <a:pt x="929582" y="479045"/>
                  <a:pt x="920676" y="475037"/>
                </a:cubicBezTo>
                <a:cubicBezTo>
                  <a:pt x="911770" y="471028"/>
                  <a:pt x="902416" y="469023"/>
                  <a:pt x="892614" y="469023"/>
                </a:cubicBezTo>
                <a:cubicBezTo>
                  <a:pt x="883261" y="469023"/>
                  <a:pt x="874127" y="470805"/>
                  <a:pt x="865221" y="474368"/>
                </a:cubicBezTo>
                <a:cubicBezTo>
                  <a:pt x="856315" y="477932"/>
                  <a:pt x="848298" y="483054"/>
                  <a:pt x="841169" y="489735"/>
                </a:cubicBezTo>
                <a:lnTo>
                  <a:pt x="605989" y="724915"/>
                </a:lnTo>
                <a:lnTo>
                  <a:pt x="527150" y="646076"/>
                </a:lnTo>
                <a:cubicBezTo>
                  <a:pt x="512897" y="631823"/>
                  <a:pt x="495748" y="624696"/>
                  <a:pt x="475705" y="624696"/>
                </a:cubicBezTo>
                <a:cubicBezTo>
                  <a:pt x="465905" y="624696"/>
                  <a:pt x="456552" y="626478"/>
                  <a:pt x="447643" y="630041"/>
                </a:cubicBezTo>
                <a:cubicBezTo>
                  <a:pt x="438735" y="633605"/>
                  <a:pt x="430940" y="638950"/>
                  <a:pt x="424259" y="646076"/>
                </a:cubicBezTo>
                <a:cubicBezTo>
                  <a:pt x="417578" y="653203"/>
                  <a:pt x="412455" y="660775"/>
                  <a:pt x="408892" y="668793"/>
                </a:cubicBezTo>
                <a:cubicBezTo>
                  <a:pt x="405329" y="676810"/>
                  <a:pt x="403325" y="686164"/>
                  <a:pt x="402879" y="696854"/>
                </a:cubicBezTo>
                <a:cubicBezTo>
                  <a:pt x="402879" y="706208"/>
                  <a:pt x="404661" y="715341"/>
                  <a:pt x="408224" y="724247"/>
                </a:cubicBezTo>
                <a:cubicBezTo>
                  <a:pt x="411787" y="733153"/>
                  <a:pt x="417132" y="741171"/>
                  <a:pt x="424259" y="748299"/>
                </a:cubicBezTo>
                <a:lnTo>
                  <a:pt x="554543" y="878584"/>
                </a:lnTo>
                <a:cubicBezTo>
                  <a:pt x="561225" y="885265"/>
                  <a:pt x="569020" y="890390"/>
                  <a:pt x="577928" y="893951"/>
                </a:cubicBezTo>
                <a:cubicBezTo>
                  <a:pt x="586836" y="897512"/>
                  <a:pt x="596190" y="899516"/>
                  <a:pt x="605989" y="899964"/>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Segoe UI Semibold" panose="020B0502040204020203" pitchFamily="34" charset="0"/>
            </a:endParaRPr>
          </a:p>
        </p:txBody>
      </p:sp>
      <p:sp>
        <p:nvSpPr>
          <p:cNvPr id="11" name="Graphic 32">
            <a:extLst>
              <a:ext uri="{FF2B5EF4-FFF2-40B4-BE49-F238E27FC236}">
                <a16:creationId xmlns:a16="http://schemas.microsoft.com/office/drawing/2014/main" id="{74863F42-AEF8-4E1B-B675-63519852E3B8}"/>
              </a:ext>
              <a:ext uri="{C183D7F6-B498-43B3-948B-1728B52AA6E4}">
                <adec:decorative xmlns:adec="http://schemas.microsoft.com/office/drawing/2017/decorative" val="1"/>
              </a:ext>
            </a:extLst>
          </p:cNvPr>
          <p:cNvSpPr>
            <a:spLocks noChangeAspect="1"/>
          </p:cNvSpPr>
          <p:nvPr/>
        </p:nvSpPr>
        <p:spPr>
          <a:xfrm>
            <a:off x="6512864" y="1982639"/>
            <a:ext cx="215224" cy="215236"/>
          </a:xfrm>
          <a:custGeom>
            <a:avLst/>
            <a:gdLst>
              <a:gd name="connsiteX0" fmla="*/ 684160 w 1368319"/>
              <a:gd name="connsiteY0" fmla="*/ 0 h 1368319"/>
              <a:gd name="connsiteX1" fmla="*/ 865889 w 1368319"/>
              <a:gd name="connsiteY1" fmla="*/ 24052 h 1368319"/>
              <a:gd name="connsiteX2" fmla="*/ 1028912 w 1368319"/>
              <a:gd name="connsiteY2" fmla="*/ 93537 h 1368319"/>
              <a:gd name="connsiteX3" fmla="*/ 1167214 w 1368319"/>
              <a:gd name="connsiteY3" fmla="*/ 200437 h 1368319"/>
              <a:gd name="connsiteX4" fmla="*/ 1274782 w 1368319"/>
              <a:gd name="connsiteY4" fmla="*/ 338739 h 1368319"/>
              <a:gd name="connsiteX5" fmla="*/ 1343598 w 1368319"/>
              <a:gd name="connsiteY5" fmla="*/ 502430 h 1368319"/>
              <a:gd name="connsiteX6" fmla="*/ 1368319 w 1368319"/>
              <a:gd name="connsiteY6" fmla="*/ 684160 h 1368319"/>
              <a:gd name="connsiteX7" fmla="*/ 1344267 w 1368319"/>
              <a:gd name="connsiteY7" fmla="*/ 865889 h 1368319"/>
              <a:gd name="connsiteX8" fmla="*/ 1274782 w 1368319"/>
              <a:gd name="connsiteY8" fmla="*/ 1028912 h 1368319"/>
              <a:gd name="connsiteX9" fmla="*/ 1167882 w 1368319"/>
              <a:gd name="connsiteY9" fmla="*/ 1167214 h 1368319"/>
              <a:gd name="connsiteX10" fmla="*/ 1029580 w 1368319"/>
              <a:gd name="connsiteY10" fmla="*/ 1274782 h 1368319"/>
              <a:gd name="connsiteX11" fmla="*/ 865889 w 1368319"/>
              <a:gd name="connsiteY11" fmla="*/ 1343598 h 1368319"/>
              <a:gd name="connsiteX12" fmla="*/ 684160 w 1368319"/>
              <a:gd name="connsiteY12" fmla="*/ 1368319 h 1368319"/>
              <a:gd name="connsiteX13" fmla="*/ 502430 w 1368319"/>
              <a:gd name="connsiteY13" fmla="*/ 1344267 h 1368319"/>
              <a:gd name="connsiteX14" fmla="*/ 339407 w 1368319"/>
              <a:gd name="connsiteY14" fmla="*/ 1274782 h 1368319"/>
              <a:gd name="connsiteX15" fmla="*/ 201105 w 1368319"/>
              <a:gd name="connsiteY15" fmla="*/ 1167882 h 1368319"/>
              <a:gd name="connsiteX16" fmla="*/ 93537 w 1368319"/>
              <a:gd name="connsiteY16" fmla="*/ 1029580 h 1368319"/>
              <a:gd name="connsiteX17" fmla="*/ 24721 w 1368319"/>
              <a:gd name="connsiteY17" fmla="*/ 865889 h 1368319"/>
              <a:gd name="connsiteX18" fmla="*/ 0 w 1368319"/>
              <a:gd name="connsiteY18" fmla="*/ 684160 h 1368319"/>
              <a:gd name="connsiteX19" fmla="*/ 24052 w 1368319"/>
              <a:gd name="connsiteY19" fmla="*/ 502430 h 1368319"/>
              <a:gd name="connsiteX20" fmla="*/ 93537 w 1368319"/>
              <a:gd name="connsiteY20" fmla="*/ 339407 h 1368319"/>
              <a:gd name="connsiteX21" fmla="*/ 200437 w 1368319"/>
              <a:gd name="connsiteY21" fmla="*/ 201105 h 1368319"/>
              <a:gd name="connsiteX22" fmla="*/ 338739 w 1368319"/>
              <a:gd name="connsiteY22" fmla="*/ 93537 h 1368319"/>
              <a:gd name="connsiteX23" fmla="*/ 502430 w 1368319"/>
              <a:gd name="connsiteY23" fmla="*/ 24721 h 1368319"/>
              <a:gd name="connsiteX24" fmla="*/ 684160 w 1368319"/>
              <a:gd name="connsiteY24" fmla="*/ 0 h 1368319"/>
              <a:gd name="connsiteX25" fmla="*/ 605989 w 1368319"/>
              <a:gd name="connsiteY25" fmla="*/ 899964 h 1368319"/>
              <a:gd name="connsiteX26" fmla="*/ 634050 w 1368319"/>
              <a:gd name="connsiteY26" fmla="*/ 894619 h 1368319"/>
              <a:gd name="connsiteX27" fmla="*/ 657435 w 1368319"/>
              <a:gd name="connsiteY27" fmla="*/ 878584 h 1368319"/>
              <a:gd name="connsiteX28" fmla="*/ 944060 w 1368319"/>
              <a:gd name="connsiteY28" fmla="*/ 591958 h 1368319"/>
              <a:gd name="connsiteX29" fmla="*/ 959427 w 1368319"/>
              <a:gd name="connsiteY29" fmla="*/ 568574 h 1368319"/>
              <a:gd name="connsiteX30" fmla="*/ 964772 w 1368319"/>
              <a:gd name="connsiteY30" fmla="*/ 541181 h 1368319"/>
              <a:gd name="connsiteX31" fmla="*/ 959427 w 1368319"/>
              <a:gd name="connsiteY31" fmla="*/ 513120 h 1368319"/>
              <a:gd name="connsiteX32" fmla="*/ 944060 w 1368319"/>
              <a:gd name="connsiteY32" fmla="*/ 490403 h 1368319"/>
              <a:gd name="connsiteX33" fmla="*/ 920676 w 1368319"/>
              <a:gd name="connsiteY33" fmla="*/ 475037 h 1368319"/>
              <a:gd name="connsiteX34" fmla="*/ 892614 w 1368319"/>
              <a:gd name="connsiteY34" fmla="*/ 469023 h 1368319"/>
              <a:gd name="connsiteX35" fmla="*/ 865221 w 1368319"/>
              <a:gd name="connsiteY35" fmla="*/ 474368 h 1368319"/>
              <a:gd name="connsiteX36" fmla="*/ 841169 w 1368319"/>
              <a:gd name="connsiteY36" fmla="*/ 489735 h 1368319"/>
              <a:gd name="connsiteX37" fmla="*/ 605989 w 1368319"/>
              <a:gd name="connsiteY37" fmla="*/ 724915 h 1368319"/>
              <a:gd name="connsiteX38" fmla="*/ 527150 w 1368319"/>
              <a:gd name="connsiteY38" fmla="*/ 646076 h 1368319"/>
              <a:gd name="connsiteX39" fmla="*/ 475705 w 1368319"/>
              <a:gd name="connsiteY39" fmla="*/ 624696 h 1368319"/>
              <a:gd name="connsiteX40" fmla="*/ 447643 w 1368319"/>
              <a:gd name="connsiteY40" fmla="*/ 630041 h 1368319"/>
              <a:gd name="connsiteX41" fmla="*/ 424259 w 1368319"/>
              <a:gd name="connsiteY41" fmla="*/ 646076 h 1368319"/>
              <a:gd name="connsiteX42" fmla="*/ 408892 w 1368319"/>
              <a:gd name="connsiteY42" fmla="*/ 668793 h 1368319"/>
              <a:gd name="connsiteX43" fmla="*/ 402879 w 1368319"/>
              <a:gd name="connsiteY43" fmla="*/ 696854 h 1368319"/>
              <a:gd name="connsiteX44" fmla="*/ 408224 w 1368319"/>
              <a:gd name="connsiteY44" fmla="*/ 724247 h 1368319"/>
              <a:gd name="connsiteX45" fmla="*/ 424259 w 1368319"/>
              <a:gd name="connsiteY45" fmla="*/ 748299 h 1368319"/>
              <a:gd name="connsiteX46" fmla="*/ 554543 w 1368319"/>
              <a:gd name="connsiteY46" fmla="*/ 878584 h 1368319"/>
              <a:gd name="connsiteX47" fmla="*/ 577928 w 1368319"/>
              <a:gd name="connsiteY47" fmla="*/ 893951 h 1368319"/>
              <a:gd name="connsiteX48" fmla="*/ 605989 w 1368319"/>
              <a:gd name="connsiteY48" fmla="*/ 899964 h 136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68319" h="1368319">
                <a:moveTo>
                  <a:pt x="684160" y="0"/>
                </a:moveTo>
                <a:cubicBezTo>
                  <a:pt x="746963" y="0"/>
                  <a:pt x="807542" y="8017"/>
                  <a:pt x="865889" y="24052"/>
                </a:cubicBezTo>
                <a:cubicBezTo>
                  <a:pt x="924237" y="40087"/>
                  <a:pt x="978582" y="63249"/>
                  <a:pt x="1028912" y="93537"/>
                </a:cubicBezTo>
                <a:cubicBezTo>
                  <a:pt x="1079242" y="123826"/>
                  <a:pt x="1125342" y="159459"/>
                  <a:pt x="1167214" y="200437"/>
                </a:cubicBezTo>
                <a:cubicBezTo>
                  <a:pt x="1209085" y="241415"/>
                  <a:pt x="1244936" y="287516"/>
                  <a:pt x="1274782" y="338739"/>
                </a:cubicBezTo>
                <a:cubicBezTo>
                  <a:pt x="1304627" y="389962"/>
                  <a:pt x="1327563" y="444525"/>
                  <a:pt x="1343598" y="502430"/>
                </a:cubicBezTo>
                <a:cubicBezTo>
                  <a:pt x="1359633" y="560334"/>
                  <a:pt x="1367871" y="620910"/>
                  <a:pt x="1368319" y="684160"/>
                </a:cubicBezTo>
                <a:cubicBezTo>
                  <a:pt x="1368319" y="746963"/>
                  <a:pt x="1360302" y="807542"/>
                  <a:pt x="1344267" y="865889"/>
                </a:cubicBezTo>
                <a:cubicBezTo>
                  <a:pt x="1328232" y="924237"/>
                  <a:pt x="1305068" y="978582"/>
                  <a:pt x="1274782" y="1028912"/>
                </a:cubicBezTo>
                <a:cubicBezTo>
                  <a:pt x="1244496" y="1079242"/>
                  <a:pt x="1208858" y="1125342"/>
                  <a:pt x="1167882" y="1167214"/>
                </a:cubicBezTo>
                <a:cubicBezTo>
                  <a:pt x="1126906" y="1209085"/>
                  <a:pt x="1080805" y="1244936"/>
                  <a:pt x="1029580" y="1274782"/>
                </a:cubicBezTo>
                <a:cubicBezTo>
                  <a:pt x="978355" y="1304627"/>
                  <a:pt x="923796" y="1327563"/>
                  <a:pt x="865889" y="1343598"/>
                </a:cubicBezTo>
                <a:cubicBezTo>
                  <a:pt x="807983" y="1359633"/>
                  <a:pt x="747411" y="1367871"/>
                  <a:pt x="684160" y="1368319"/>
                </a:cubicBezTo>
                <a:cubicBezTo>
                  <a:pt x="621356" y="1368319"/>
                  <a:pt x="560779" y="1360302"/>
                  <a:pt x="502430" y="1344267"/>
                </a:cubicBezTo>
                <a:cubicBezTo>
                  <a:pt x="444080" y="1328232"/>
                  <a:pt x="389739" y="1305068"/>
                  <a:pt x="339407" y="1274782"/>
                </a:cubicBezTo>
                <a:cubicBezTo>
                  <a:pt x="289075" y="1244496"/>
                  <a:pt x="242975" y="1208858"/>
                  <a:pt x="201105" y="1167882"/>
                </a:cubicBezTo>
                <a:cubicBezTo>
                  <a:pt x="159236" y="1126906"/>
                  <a:pt x="123381" y="1080805"/>
                  <a:pt x="93537" y="1029580"/>
                </a:cubicBezTo>
                <a:cubicBezTo>
                  <a:pt x="63695" y="978355"/>
                  <a:pt x="40756" y="923796"/>
                  <a:pt x="24721" y="865889"/>
                </a:cubicBezTo>
                <a:cubicBezTo>
                  <a:pt x="8686" y="807983"/>
                  <a:pt x="445" y="747411"/>
                  <a:pt x="0" y="684160"/>
                </a:cubicBezTo>
                <a:cubicBezTo>
                  <a:pt x="0" y="621356"/>
                  <a:pt x="8017" y="560779"/>
                  <a:pt x="24052" y="502430"/>
                </a:cubicBezTo>
                <a:cubicBezTo>
                  <a:pt x="40087" y="444080"/>
                  <a:pt x="63249" y="389739"/>
                  <a:pt x="93537" y="339407"/>
                </a:cubicBezTo>
                <a:cubicBezTo>
                  <a:pt x="123826" y="289075"/>
                  <a:pt x="159459" y="242975"/>
                  <a:pt x="200437" y="201105"/>
                </a:cubicBezTo>
                <a:cubicBezTo>
                  <a:pt x="241415" y="159236"/>
                  <a:pt x="287516" y="123381"/>
                  <a:pt x="338739" y="93537"/>
                </a:cubicBezTo>
                <a:cubicBezTo>
                  <a:pt x="389962" y="63695"/>
                  <a:pt x="444525" y="40756"/>
                  <a:pt x="502430" y="24721"/>
                </a:cubicBezTo>
                <a:cubicBezTo>
                  <a:pt x="560334" y="8686"/>
                  <a:pt x="620910" y="445"/>
                  <a:pt x="684160" y="0"/>
                </a:cubicBezTo>
                <a:close/>
                <a:moveTo>
                  <a:pt x="605989" y="899964"/>
                </a:moveTo>
                <a:cubicBezTo>
                  <a:pt x="615788" y="899964"/>
                  <a:pt x="625142" y="898180"/>
                  <a:pt x="634050" y="894619"/>
                </a:cubicBezTo>
                <a:cubicBezTo>
                  <a:pt x="642958" y="891058"/>
                  <a:pt x="650753" y="885713"/>
                  <a:pt x="657435" y="878584"/>
                </a:cubicBezTo>
                <a:lnTo>
                  <a:pt x="944060" y="591958"/>
                </a:lnTo>
                <a:cubicBezTo>
                  <a:pt x="950741" y="585277"/>
                  <a:pt x="955866" y="577482"/>
                  <a:pt x="959427" y="568574"/>
                </a:cubicBezTo>
                <a:cubicBezTo>
                  <a:pt x="962988" y="559666"/>
                  <a:pt x="964772" y="550535"/>
                  <a:pt x="964772" y="541181"/>
                </a:cubicBezTo>
                <a:cubicBezTo>
                  <a:pt x="964772" y="531382"/>
                  <a:pt x="962988" y="522028"/>
                  <a:pt x="959427" y="513120"/>
                </a:cubicBezTo>
                <a:cubicBezTo>
                  <a:pt x="955866" y="504212"/>
                  <a:pt x="950741" y="496639"/>
                  <a:pt x="944060" y="490403"/>
                </a:cubicBezTo>
                <a:cubicBezTo>
                  <a:pt x="937379" y="484168"/>
                  <a:pt x="929582" y="479045"/>
                  <a:pt x="920676" y="475037"/>
                </a:cubicBezTo>
                <a:cubicBezTo>
                  <a:pt x="911770" y="471028"/>
                  <a:pt x="902416" y="469023"/>
                  <a:pt x="892614" y="469023"/>
                </a:cubicBezTo>
                <a:cubicBezTo>
                  <a:pt x="883261" y="469023"/>
                  <a:pt x="874127" y="470805"/>
                  <a:pt x="865221" y="474368"/>
                </a:cubicBezTo>
                <a:cubicBezTo>
                  <a:pt x="856315" y="477932"/>
                  <a:pt x="848298" y="483054"/>
                  <a:pt x="841169" y="489735"/>
                </a:cubicBezTo>
                <a:lnTo>
                  <a:pt x="605989" y="724915"/>
                </a:lnTo>
                <a:lnTo>
                  <a:pt x="527150" y="646076"/>
                </a:lnTo>
                <a:cubicBezTo>
                  <a:pt x="512897" y="631823"/>
                  <a:pt x="495748" y="624696"/>
                  <a:pt x="475705" y="624696"/>
                </a:cubicBezTo>
                <a:cubicBezTo>
                  <a:pt x="465905" y="624696"/>
                  <a:pt x="456552" y="626478"/>
                  <a:pt x="447643" y="630041"/>
                </a:cubicBezTo>
                <a:cubicBezTo>
                  <a:pt x="438735" y="633605"/>
                  <a:pt x="430940" y="638950"/>
                  <a:pt x="424259" y="646076"/>
                </a:cubicBezTo>
                <a:cubicBezTo>
                  <a:pt x="417578" y="653203"/>
                  <a:pt x="412455" y="660775"/>
                  <a:pt x="408892" y="668793"/>
                </a:cubicBezTo>
                <a:cubicBezTo>
                  <a:pt x="405329" y="676810"/>
                  <a:pt x="403325" y="686164"/>
                  <a:pt x="402879" y="696854"/>
                </a:cubicBezTo>
                <a:cubicBezTo>
                  <a:pt x="402879" y="706208"/>
                  <a:pt x="404661" y="715341"/>
                  <a:pt x="408224" y="724247"/>
                </a:cubicBezTo>
                <a:cubicBezTo>
                  <a:pt x="411787" y="733153"/>
                  <a:pt x="417132" y="741171"/>
                  <a:pt x="424259" y="748299"/>
                </a:cubicBezTo>
                <a:lnTo>
                  <a:pt x="554543" y="878584"/>
                </a:lnTo>
                <a:cubicBezTo>
                  <a:pt x="561225" y="885265"/>
                  <a:pt x="569020" y="890390"/>
                  <a:pt x="577928" y="893951"/>
                </a:cubicBezTo>
                <a:cubicBezTo>
                  <a:pt x="586836" y="897512"/>
                  <a:pt x="596190" y="899516"/>
                  <a:pt x="605989" y="899964"/>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Segoe UI Semibold" panose="020B0502040204020203" pitchFamily="34" charset="0"/>
            </a:endParaRPr>
          </a:p>
        </p:txBody>
      </p:sp>
      <p:sp>
        <p:nvSpPr>
          <p:cNvPr id="12" name="Graphic 32">
            <a:extLst>
              <a:ext uri="{FF2B5EF4-FFF2-40B4-BE49-F238E27FC236}">
                <a16:creationId xmlns:a16="http://schemas.microsoft.com/office/drawing/2014/main" id="{6A67F87C-54D2-B3D2-A213-0E5044E93ACF}"/>
              </a:ext>
              <a:ext uri="{C183D7F6-B498-43B3-948B-1728B52AA6E4}">
                <adec:decorative xmlns:adec="http://schemas.microsoft.com/office/drawing/2017/decorative" val="1"/>
              </a:ext>
            </a:extLst>
          </p:cNvPr>
          <p:cNvSpPr>
            <a:spLocks noChangeAspect="1"/>
          </p:cNvSpPr>
          <p:nvPr/>
        </p:nvSpPr>
        <p:spPr>
          <a:xfrm>
            <a:off x="6512864" y="2686804"/>
            <a:ext cx="215224" cy="215236"/>
          </a:xfrm>
          <a:custGeom>
            <a:avLst/>
            <a:gdLst>
              <a:gd name="connsiteX0" fmla="*/ 684160 w 1368319"/>
              <a:gd name="connsiteY0" fmla="*/ 0 h 1368319"/>
              <a:gd name="connsiteX1" fmla="*/ 865889 w 1368319"/>
              <a:gd name="connsiteY1" fmla="*/ 24052 h 1368319"/>
              <a:gd name="connsiteX2" fmla="*/ 1028912 w 1368319"/>
              <a:gd name="connsiteY2" fmla="*/ 93537 h 1368319"/>
              <a:gd name="connsiteX3" fmla="*/ 1167214 w 1368319"/>
              <a:gd name="connsiteY3" fmla="*/ 200437 h 1368319"/>
              <a:gd name="connsiteX4" fmla="*/ 1274782 w 1368319"/>
              <a:gd name="connsiteY4" fmla="*/ 338739 h 1368319"/>
              <a:gd name="connsiteX5" fmla="*/ 1343598 w 1368319"/>
              <a:gd name="connsiteY5" fmla="*/ 502430 h 1368319"/>
              <a:gd name="connsiteX6" fmla="*/ 1368319 w 1368319"/>
              <a:gd name="connsiteY6" fmla="*/ 684160 h 1368319"/>
              <a:gd name="connsiteX7" fmla="*/ 1344267 w 1368319"/>
              <a:gd name="connsiteY7" fmla="*/ 865889 h 1368319"/>
              <a:gd name="connsiteX8" fmla="*/ 1274782 w 1368319"/>
              <a:gd name="connsiteY8" fmla="*/ 1028912 h 1368319"/>
              <a:gd name="connsiteX9" fmla="*/ 1167882 w 1368319"/>
              <a:gd name="connsiteY9" fmla="*/ 1167214 h 1368319"/>
              <a:gd name="connsiteX10" fmla="*/ 1029580 w 1368319"/>
              <a:gd name="connsiteY10" fmla="*/ 1274782 h 1368319"/>
              <a:gd name="connsiteX11" fmla="*/ 865889 w 1368319"/>
              <a:gd name="connsiteY11" fmla="*/ 1343598 h 1368319"/>
              <a:gd name="connsiteX12" fmla="*/ 684160 w 1368319"/>
              <a:gd name="connsiteY12" fmla="*/ 1368319 h 1368319"/>
              <a:gd name="connsiteX13" fmla="*/ 502430 w 1368319"/>
              <a:gd name="connsiteY13" fmla="*/ 1344267 h 1368319"/>
              <a:gd name="connsiteX14" fmla="*/ 339407 w 1368319"/>
              <a:gd name="connsiteY14" fmla="*/ 1274782 h 1368319"/>
              <a:gd name="connsiteX15" fmla="*/ 201105 w 1368319"/>
              <a:gd name="connsiteY15" fmla="*/ 1167882 h 1368319"/>
              <a:gd name="connsiteX16" fmla="*/ 93537 w 1368319"/>
              <a:gd name="connsiteY16" fmla="*/ 1029580 h 1368319"/>
              <a:gd name="connsiteX17" fmla="*/ 24721 w 1368319"/>
              <a:gd name="connsiteY17" fmla="*/ 865889 h 1368319"/>
              <a:gd name="connsiteX18" fmla="*/ 0 w 1368319"/>
              <a:gd name="connsiteY18" fmla="*/ 684160 h 1368319"/>
              <a:gd name="connsiteX19" fmla="*/ 24052 w 1368319"/>
              <a:gd name="connsiteY19" fmla="*/ 502430 h 1368319"/>
              <a:gd name="connsiteX20" fmla="*/ 93537 w 1368319"/>
              <a:gd name="connsiteY20" fmla="*/ 339407 h 1368319"/>
              <a:gd name="connsiteX21" fmla="*/ 200437 w 1368319"/>
              <a:gd name="connsiteY21" fmla="*/ 201105 h 1368319"/>
              <a:gd name="connsiteX22" fmla="*/ 338739 w 1368319"/>
              <a:gd name="connsiteY22" fmla="*/ 93537 h 1368319"/>
              <a:gd name="connsiteX23" fmla="*/ 502430 w 1368319"/>
              <a:gd name="connsiteY23" fmla="*/ 24721 h 1368319"/>
              <a:gd name="connsiteX24" fmla="*/ 684160 w 1368319"/>
              <a:gd name="connsiteY24" fmla="*/ 0 h 1368319"/>
              <a:gd name="connsiteX25" fmla="*/ 605989 w 1368319"/>
              <a:gd name="connsiteY25" fmla="*/ 899964 h 1368319"/>
              <a:gd name="connsiteX26" fmla="*/ 634050 w 1368319"/>
              <a:gd name="connsiteY26" fmla="*/ 894619 h 1368319"/>
              <a:gd name="connsiteX27" fmla="*/ 657435 w 1368319"/>
              <a:gd name="connsiteY27" fmla="*/ 878584 h 1368319"/>
              <a:gd name="connsiteX28" fmla="*/ 944060 w 1368319"/>
              <a:gd name="connsiteY28" fmla="*/ 591958 h 1368319"/>
              <a:gd name="connsiteX29" fmla="*/ 959427 w 1368319"/>
              <a:gd name="connsiteY29" fmla="*/ 568574 h 1368319"/>
              <a:gd name="connsiteX30" fmla="*/ 964772 w 1368319"/>
              <a:gd name="connsiteY30" fmla="*/ 541181 h 1368319"/>
              <a:gd name="connsiteX31" fmla="*/ 959427 w 1368319"/>
              <a:gd name="connsiteY31" fmla="*/ 513120 h 1368319"/>
              <a:gd name="connsiteX32" fmla="*/ 944060 w 1368319"/>
              <a:gd name="connsiteY32" fmla="*/ 490403 h 1368319"/>
              <a:gd name="connsiteX33" fmla="*/ 920676 w 1368319"/>
              <a:gd name="connsiteY33" fmla="*/ 475037 h 1368319"/>
              <a:gd name="connsiteX34" fmla="*/ 892614 w 1368319"/>
              <a:gd name="connsiteY34" fmla="*/ 469023 h 1368319"/>
              <a:gd name="connsiteX35" fmla="*/ 865221 w 1368319"/>
              <a:gd name="connsiteY35" fmla="*/ 474368 h 1368319"/>
              <a:gd name="connsiteX36" fmla="*/ 841169 w 1368319"/>
              <a:gd name="connsiteY36" fmla="*/ 489735 h 1368319"/>
              <a:gd name="connsiteX37" fmla="*/ 605989 w 1368319"/>
              <a:gd name="connsiteY37" fmla="*/ 724915 h 1368319"/>
              <a:gd name="connsiteX38" fmla="*/ 527150 w 1368319"/>
              <a:gd name="connsiteY38" fmla="*/ 646076 h 1368319"/>
              <a:gd name="connsiteX39" fmla="*/ 475705 w 1368319"/>
              <a:gd name="connsiteY39" fmla="*/ 624696 h 1368319"/>
              <a:gd name="connsiteX40" fmla="*/ 447643 w 1368319"/>
              <a:gd name="connsiteY40" fmla="*/ 630041 h 1368319"/>
              <a:gd name="connsiteX41" fmla="*/ 424259 w 1368319"/>
              <a:gd name="connsiteY41" fmla="*/ 646076 h 1368319"/>
              <a:gd name="connsiteX42" fmla="*/ 408892 w 1368319"/>
              <a:gd name="connsiteY42" fmla="*/ 668793 h 1368319"/>
              <a:gd name="connsiteX43" fmla="*/ 402879 w 1368319"/>
              <a:gd name="connsiteY43" fmla="*/ 696854 h 1368319"/>
              <a:gd name="connsiteX44" fmla="*/ 408224 w 1368319"/>
              <a:gd name="connsiteY44" fmla="*/ 724247 h 1368319"/>
              <a:gd name="connsiteX45" fmla="*/ 424259 w 1368319"/>
              <a:gd name="connsiteY45" fmla="*/ 748299 h 1368319"/>
              <a:gd name="connsiteX46" fmla="*/ 554543 w 1368319"/>
              <a:gd name="connsiteY46" fmla="*/ 878584 h 1368319"/>
              <a:gd name="connsiteX47" fmla="*/ 577928 w 1368319"/>
              <a:gd name="connsiteY47" fmla="*/ 893951 h 1368319"/>
              <a:gd name="connsiteX48" fmla="*/ 605989 w 1368319"/>
              <a:gd name="connsiteY48" fmla="*/ 899964 h 136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68319" h="1368319">
                <a:moveTo>
                  <a:pt x="684160" y="0"/>
                </a:moveTo>
                <a:cubicBezTo>
                  <a:pt x="746963" y="0"/>
                  <a:pt x="807542" y="8017"/>
                  <a:pt x="865889" y="24052"/>
                </a:cubicBezTo>
                <a:cubicBezTo>
                  <a:pt x="924237" y="40087"/>
                  <a:pt x="978582" y="63249"/>
                  <a:pt x="1028912" y="93537"/>
                </a:cubicBezTo>
                <a:cubicBezTo>
                  <a:pt x="1079242" y="123826"/>
                  <a:pt x="1125342" y="159459"/>
                  <a:pt x="1167214" y="200437"/>
                </a:cubicBezTo>
                <a:cubicBezTo>
                  <a:pt x="1209085" y="241415"/>
                  <a:pt x="1244936" y="287516"/>
                  <a:pt x="1274782" y="338739"/>
                </a:cubicBezTo>
                <a:cubicBezTo>
                  <a:pt x="1304627" y="389962"/>
                  <a:pt x="1327563" y="444525"/>
                  <a:pt x="1343598" y="502430"/>
                </a:cubicBezTo>
                <a:cubicBezTo>
                  <a:pt x="1359633" y="560334"/>
                  <a:pt x="1367871" y="620910"/>
                  <a:pt x="1368319" y="684160"/>
                </a:cubicBezTo>
                <a:cubicBezTo>
                  <a:pt x="1368319" y="746963"/>
                  <a:pt x="1360302" y="807542"/>
                  <a:pt x="1344267" y="865889"/>
                </a:cubicBezTo>
                <a:cubicBezTo>
                  <a:pt x="1328232" y="924237"/>
                  <a:pt x="1305068" y="978582"/>
                  <a:pt x="1274782" y="1028912"/>
                </a:cubicBezTo>
                <a:cubicBezTo>
                  <a:pt x="1244496" y="1079242"/>
                  <a:pt x="1208858" y="1125342"/>
                  <a:pt x="1167882" y="1167214"/>
                </a:cubicBezTo>
                <a:cubicBezTo>
                  <a:pt x="1126906" y="1209085"/>
                  <a:pt x="1080805" y="1244936"/>
                  <a:pt x="1029580" y="1274782"/>
                </a:cubicBezTo>
                <a:cubicBezTo>
                  <a:pt x="978355" y="1304627"/>
                  <a:pt x="923796" y="1327563"/>
                  <a:pt x="865889" y="1343598"/>
                </a:cubicBezTo>
                <a:cubicBezTo>
                  <a:pt x="807983" y="1359633"/>
                  <a:pt x="747411" y="1367871"/>
                  <a:pt x="684160" y="1368319"/>
                </a:cubicBezTo>
                <a:cubicBezTo>
                  <a:pt x="621356" y="1368319"/>
                  <a:pt x="560779" y="1360302"/>
                  <a:pt x="502430" y="1344267"/>
                </a:cubicBezTo>
                <a:cubicBezTo>
                  <a:pt x="444080" y="1328232"/>
                  <a:pt x="389739" y="1305068"/>
                  <a:pt x="339407" y="1274782"/>
                </a:cubicBezTo>
                <a:cubicBezTo>
                  <a:pt x="289075" y="1244496"/>
                  <a:pt x="242975" y="1208858"/>
                  <a:pt x="201105" y="1167882"/>
                </a:cubicBezTo>
                <a:cubicBezTo>
                  <a:pt x="159236" y="1126906"/>
                  <a:pt x="123381" y="1080805"/>
                  <a:pt x="93537" y="1029580"/>
                </a:cubicBezTo>
                <a:cubicBezTo>
                  <a:pt x="63695" y="978355"/>
                  <a:pt x="40756" y="923796"/>
                  <a:pt x="24721" y="865889"/>
                </a:cubicBezTo>
                <a:cubicBezTo>
                  <a:pt x="8686" y="807983"/>
                  <a:pt x="445" y="747411"/>
                  <a:pt x="0" y="684160"/>
                </a:cubicBezTo>
                <a:cubicBezTo>
                  <a:pt x="0" y="621356"/>
                  <a:pt x="8017" y="560779"/>
                  <a:pt x="24052" y="502430"/>
                </a:cubicBezTo>
                <a:cubicBezTo>
                  <a:pt x="40087" y="444080"/>
                  <a:pt x="63249" y="389739"/>
                  <a:pt x="93537" y="339407"/>
                </a:cubicBezTo>
                <a:cubicBezTo>
                  <a:pt x="123826" y="289075"/>
                  <a:pt x="159459" y="242975"/>
                  <a:pt x="200437" y="201105"/>
                </a:cubicBezTo>
                <a:cubicBezTo>
                  <a:pt x="241415" y="159236"/>
                  <a:pt x="287516" y="123381"/>
                  <a:pt x="338739" y="93537"/>
                </a:cubicBezTo>
                <a:cubicBezTo>
                  <a:pt x="389962" y="63695"/>
                  <a:pt x="444525" y="40756"/>
                  <a:pt x="502430" y="24721"/>
                </a:cubicBezTo>
                <a:cubicBezTo>
                  <a:pt x="560334" y="8686"/>
                  <a:pt x="620910" y="445"/>
                  <a:pt x="684160" y="0"/>
                </a:cubicBezTo>
                <a:close/>
                <a:moveTo>
                  <a:pt x="605989" y="899964"/>
                </a:moveTo>
                <a:cubicBezTo>
                  <a:pt x="615788" y="899964"/>
                  <a:pt x="625142" y="898180"/>
                  <a:pt x="634050" y="894619"/>
                </a:cubicBezTo>
                <a:cubicBezTo>
                  <a:pt x="642958" y="891058"/>
                  <a:pt x="650753" y="885713"/>
                  <a:pt x="657435" y="878584"/>
                </a:cubicBezTo>
                <a:lnTo>
                  <a:pt x="944060" y="591958"/>
                </a:lnTo>
                <a:cubicBezTo>
                  <a:pt x="950741" y="585277"/>
                  <a:pt x="955866" y="577482"/>
                  <a:pt x="959427" y="568574"/>
                </a:cubicBezTo>
                <a:cubicBezTo>
                  <a:pt x="962988" y="559666"/>
                  <a:pt x="964772" y="550535"/>
                  <a:pt x="964772" y="541181"/>
                </a:cubicBezTo>
                <a:cubicBezTo>
                  <a:pt x="964772" y="531382"/>
                  <a:pt x="962988" y="522028"/>
                  <a:pt x="959427" y="513120"/>
                </a:cubicBezTo>
                <a:cubicBezTo>
                  <a:pt x="955866" y="504212"/>
                  <a:pt x="950741" y="496639"/>
                  <a:pt x="944060" y="490403"/>
                </a:cubicBezTo>
                <a:cubicBezTo>
                  <a:pt x="937379" y="484168"/>
                  <a:pt x="929582" y="479045"/>
                  <a:pt x="920676" y="475037"/>
                </a:cubicBezTo>
                <a:cubicBezTo>
                  <a:pt x="911770" y="471028"/>
                  <a:pt x="902416" y="469023"/>
                  <a:pt x="892614" y="469023"/>
                </a:cubicBezTo>
                <a:cubicBezTo>
                  <a:pt x="883261" y="469023"/>
                  <a:pt x="874127" y="470805"/>
                  <a:pt x="865221" y="474368"/>
                </a:cubicBezTo>
                <a:cubicBezTo>
                  <a:pt x="856315" y="477932"/>
                  <a:pt x="848298" y="483054"/>
                  <a:pt x="841169" y="489735"/>
                </a:cubicBezTo>
                <a:lnTo>
                  <a:pt x="605989" y="724915"/>
                </a:lnTo>
                <a:lnTo>
                  <a:pt x="527150" y="646076"/>
                </a:lnTo>
                <a:cubicBezTo>
                  <a:pt x="512897" y="631823"/>
                  <a:pt x="495748" y="624696"/>
                  <a:pt x="475705" y="624696"/>
                </a:cubicBezTo>
                <a:cubicBezTo>
                  <a:pt x="465905" y="624696"/>
                  <a:pt x="456552" y="626478"/>
                  <a:pt x="447643" y="630041"/>
                </a:cubicBezTo>
                <a:cubicBezTo>
                  <a:pt x="438735" y="633605"/>
                  <a:pt x="430940" y="638950"/>
                  <a:pt x="424259" y="646076"/>
                </a:cubicBezTo>
                <a:cubicBezTo>
                  <a:pt x="417578" y="653203"/>
                  <a:pt x="412455" y="660775"/>
                  <a:pt x="408892" y="668793"/>
                </a:cubicBezTo>
                <a:cubicBezTo>
                  <a:pt x="405329" y="676810"/>
                  <a:pt x="403325" y="686164"/>
                  <a:pt x="402879" y="696854"/>
                </a:cubicBezTo>
                <a:cubicBezTo>
                  <a:pt x="402879" y="706208"/>
                  <a:pt x="404661" y="715341"/>
                  <a:pt x="408224" y="724247"/>
                </a:cubicBezTo>
                <a:cubicBezTo>
                  <a:pt x="411787" y="733153"/>
                  <a:pt x="417132" y="741171"/>
                  <a:pt x="424259" y="748299"/>
                </a:cubicBezTo>
                <a:lnTo>
                  <a:pt x="554543" y="878584"/>
                </a:lnTo>
                <a:cubicBezTo>
                  <a:pt x="561225" y="885265"/>
                  <a:pt x="569020" y="890390"/>
                  <a:pt x="577928" y="893951"/>
                </a:cubicBezTo>
                <a:cubicBezTo>
                  <a:pt x="586836" y="897512"/>
                  <a:pt x="596190" y="899516"/>
                  <a:pt x="605989" y="899964"/>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Segoe UI Semibold" panose="020B0502040204020203" pitchFamily="34" charset="0"/>
            </a:endParaRPr>
          </a:p>
        </p:txBody>
      </p:sp>
      <p:sp>
        <p:nvSpPr>
          <p:cNvPr id="13" name="Graphic 32">
            <a:extLst>
              <a:ext uri="{FF2B5EF4-FFF2-40B4-BE49-F238E27FC236}">
                <a16:creationId xmlns:a16="http://schemas.microsoft.com/office/drawing/2014/main" id="{88E475B9-8C66-4D43-1EE6-884C0F2F1303}"/>
              </a:ext>
              <a:ext uri="{C183D7F6-B498-43B3-948B-1728B52AA6E4}">
                <adec:decorative xmlns:adec="http://schemas.microsoft.com/office/drawing/2017/decorative" val="1"/>
              </a:ext>
            </a:extLst>
          </p:cNvPr>
          <p:cNvSpPr>
            <a:spLocks noChangeAspect="1"/>
          </p:cNvSpPr>
          <p:nvPr/>
        </p:nvSpPr>
        <p:spPr>
          <a:xfrm>
            <a:off x="6512864" y="3365013"/>
            <a:ext cx="215224" cy="215236"/>
          </a:xfrm>
          <a:custGeom>
            <a:avLst/>
            <a:gdLst>
              <a:gd name="connsiteX0" fmla="*/ 684160 w 1368319"/>
              <a:gd name="connsiteY0" fmla="*/ 0 h 1368319"/>
              <a:gd name="connsiteX1" fmla="*/ 865889 w 1368319"/>
              <a:gd name="connsiteY1" fmla="*/ 24052 h 1368319"/>
              <a:gd name="connsiteX2" fmla="*/ 1028912 w 1368319"/>
              <a:gd name="connsiteY2" fmla="*/ 93537 h 1368319"/>
              <a:gd name="connsiteX3" fmla="*/ 1167214 w 1368319"/>
              <a:gd name="connsiteY3" fmla="*/ 200437 h 1368319"/>
              <a:gd name="connsiteX4" fmla="*/ 1274782 w 1368319"/>
              <a:gd name="connsiteY4" fmla="*/ 338739 h 1368319"/>
              <a:gd name="connsiteX5" fmla="*/ 1343598 w 1368319"/>
              <a:gd name="connsiteY5" fmla="*/ 502430 h 1368319"/>
              <a:gd name="connsiteX6" fmla="*/ 1368319 w 1368319"/>
              <a:gd name="connsiteY6" fmla="*/ 684160 h 1368319"/>
              <a:gd name="connsiteX7" fmla="*/ 1344267 w 1368319"/>
              <a:gd name="connsiteY7" fmla="*/ 865889 h 1368319"/>
              <a:gd name="connsiteX8" fmla="*/ 1274782 w 1368319"/>
              <a:gd name="connsiteY8" fmla="*/ 1028912 h 1368319"/>
              <a:gd name="connsiteX9" fmla="*/ 1167882 w 1368319"/>
              <a:gd name="connsiteY9" fmla="*/ 1167214 h 1368319"/>
              <a:gd name="connsiteX10" fmla="*/ 1029580 w 1368319"/>
              <a:gd name="connsiteY10" fmla="*/ 1274782 h 1368319"/>
              <a:gd name="connsiteX11" fmla="*/ 865889 w 1368319"/>
              <a:gd name="connsiteY11" fmla="*/ 1343598 h 1368319"/>
              <a:gd name="connsiteX12" fmla="*/ 684160 w 1368319"/>
              <a:gd name="connsiteY12" fmla="*/ 1368319 h 1368319"/>
              <a:gd name="connsiteX13" fmla="*/ 502430 w 1368319"/>
              <a:gd name="connsiteY13" fmla="*/ 1344267 h 1368319"/>
              <a:gd name="connsiteX14" fmla="*/ 339407 w 1368319"/>
              <a:gd name="connsiteY14" fmla="*/ 1274782 h 1368319"/>
              <a:gd name="connsiteX15" fmla="*/ 201105 w 1368319"/>
              <a:gd name="connsiteY15" fmla="*/ 1167882 h 1368319"/>
              <a:gd name="connsiteX16" fmla="*/ 93537 w 1368319"/>
              <a:gd name="connsiteY16" fmla="*/ 1029580 h 1368319"/>
              <a:gd name="connsiteX17" fmla="*/ 24721 w 1368319"/>
              <a:gd name="connsiteY17" fmla="*/ 865889 h 1368319"/>
              <a:gd name="connsiteX18" fmla="*/ 0 w 1368319"/>
              <a:gd name="connsiteY18" fmla="*/ 684160 h 1368319"/>
              <a:gd name="connsiteX19" fmla="*/ 24052 w 1368319"/>
              <a:gd name="connsiteY19" fmla="*/ 502430 h 1368319"/>
              <a:gd name="connsiteX20" fmla="*/ 93537 w 1368319"/>
              <a:gd name="connsiteY20" fmla="*/ 339407 h 1368319"/>
              <a:gd name="connsiteX21" fmla="*/ 200437 w 1368319"/>
              <a:gd name="connsiteY21" fmla="*/ 201105 h 1368319"/>
              <a:gd name="connsiteX22" fmla="*/ 338739 w 1368319"/>
              <a:gd name="connsiteY22" fmla="*/ 93537 h 1368319"/>
              <a:gd name="connsiteX23" fmla="*/ 502430 w 1368319"/>
              <a:gd name="connsiteY23" fmla="*/ 24721 h 1368319"/>
              <a:gd name="connsiteX24" fmla="*/ 684160 w 1368319"/>
              <a:gd name="connsiteY24" fmla="*/ 0 h 1368319"/>
              <a:gd name="connsiteX25" fmla="*/ 605989 w 1368319"/>
              <a:gd name="connsiteY25" fmla="*/ 899964 h 1368319"/>
              <a:gd name="connsiteX26" fmla="*/ 634050 w 1368319"/>
              <a:gd name="connsiteY26" fmla="*/ 894619 h 1368319"/>
              <a:gd name="connsiteX27" fmla="*/ 657435 w 1368319"/>
              <a:gd name="connsiteY27" fmla="*/ 878584 h 1368319"/>
              <a:gd name="connsiteX28" fmla="*/ 944060 w 1368319"/>
              <a:gd name="connsiteY28" fmla="*/ 591958 h 1368319"/>
              <a:gd name="connsiteX29" fmla="*/ 959427 w 1368319"/>
              <a:gd name="connsiteY29" fmla="*/ 568574 h 1368319"/>
              <a:gd name="connsiteX30" fmla="*/ 964772 w 1368319"/>
              <a:gd name="connsiteY30" fmla="*/ 541181 h 1368319"/>
              <a:gd name="connsiteX31" fmla="*/ 959427 w 1368319"/>
              <a:gd name="connsiteY31" fmla="*/ 513120 h 1368319"/>
              <a:gd name="connsiteX32" fmla="*/ 944060 w 1368319"/>
              <a:gd name="connsiteY32" fmla="*/ 490403 h 1368319"/>
              <a:gd name="connsiteX33" fmla="*/ 920676 w 1368319"/>
              <a:gd name="connsiteY33" fmla="*/ 475037 h 1368319"/>
              <a:gd name="connsiteX34" fmla="*/ 892614 w 1368319"/>
              <a:gd name="connsiteY34" fmla="*/ 469023 h 1368319"/>
              <a:gd name="connsiteX35" fmla="*/ 865221 w 1368319"/>
              <a:gd name="connsiteY35" fmla="*/ 474368 h 1368319"/>
              <a:gd name="connsiteX36" fmla="*/ 841169 w 1368319"/>
              <a:gd name="connsiteY36" fmla="*/ 489735 h 1368319"/>
              <a:gd name="connsiteX37" fmla="*/ 605989 w 1368319"/>
              <a:gd name="connsiteY37" fmla="*/ 724915 h 1368319"/>
              <a:gd name="connsiteX38" fmla="*/ 527150 w 1368319"/>
              <a:gd name="connsiteY38" fmla="*/ 646076 h 1368319"/>
              <a:gd name="connsiteX39" fmla="*/ 475705 w 1368319"/>
              <a:gd name="connsiteY39" fmla="*/ 624696 h 1368319"/>
              <a:gd name="connsiteX40" fmla="*/ 447643 w 1368319"/>
              <a:gd name="connsiteY40" fmla="*/ 630041 h 1368319"/>
              <a:gd name="connsiteX41" fmla="*/ 424259 w 1368319"/>
              <a:gd name="connsiteY41" fmla="*/ 646076 h 1368319"/>
              <a:gd name="connsiteX42" fmla="*/ 408892 w 1368319"/>
              <a:gd name="connsiteY42" fmla="*/ 668793 h 1368319"/>
              <a:gd name="connsiteX43" fmla="*/ 402879 w 1368319"/>
              <a:gd name="connsiteY43" fmla="*/ 696854 h 1368319"/>
              <a:gd name="connsiteX44" fmla="*/ 408224 w 1368319"/>
              <a:gd name="connsiteY44" fmla="*/ 724247 h 1368319"/>
              <a:gd name="connsiteX45" fmla="*/ 424259 w 1368319"/>
              <a:gd name="connsiteY45" fmla="*/ 748299 h 1368319"/>
              <a:gd name="connsiteX46" fmla="*/ 554543 w 1368319"/>
              <a:gd name="connsiteY46" fmla="*/ 878584 h 1368319"/>
              <a:gd name="connsiteX47" fmla="*/ 577928 w 1368319"/>
              <a:gd name="connsiteY47" fmla="*/ 893951 h 1368319"/>
              <a:gd name="connsiteX48" fmla="*/ 605989 w 1368319"/>
              <a:gd name="connsiteY48" fmla="*/ 899964 h 136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68319" h="1368319">
                <a:moveTo>
                  <a:pt x="684160" y="0"/>
                </a:moveTo>
                <a:cubicBezTo>
                  <a:pt x="746963" y="0"/>
                  <a:pt x="807542" y="8017"/>
                  <a:pt x="865889" y="24052"/>
                </a:cubicBezTo>
                <a:cubicBezTo>
                  <a:pt x="924237" y="40087"/>
                  <a:pt x="978582" y="63249"/>
                  <a:pt x="1028912" y="93537"/>
                </a:cubicBezTo>
                <a:cubicBezTo>
                  <a:pt x="1079242" y="123826"/>
                  <a:pt x="1125342" y="159459"/>
                  <a:pt x="1167214" y="200437"/>
                </a:cubicBezTo>
                <a:cubicBezTo>
                  <a:pt x="1209085" y="241415"/>
                  <a:pt x="1244936" y="287516"/>
                  <a:pt x="1274782" y="338739"/>
                </a:cubicBezTo>
                <a:cubicBezTo>
                  <a:pt x="1304627" y="389962"/>
                  <a:pt x="1327563" y="444525"/>
                  <a:pt x="1343598" y="502430"/>
                </a:cubicBezTo>
                <a:cubicBezTo>
                  <a:pt x="1359633" y="560334"/>
                  <a:pt x="1367871" y="620910"/>
                  <a:pt x="1368319" y="684160"/>
                </a:cubicBezTo>
                <a:cubicBezTo>
                  <a:pt x="1368319" y="746963"/>
                  <a:pt x="1360302" y="807542"/>
                  <a:pt x="1344267" y="865889"/>
                </a:cubicBezTo>
                <a:cubicBezTo>
                  <a:pt x="1328232" y="924237"/>
                  <a:pt x="1305068" y="978582"/>
                  <a:pt x="1274782" y="1028912"/>
                </a:cubicBezTo>
                <a:cubicBezTo>
                  <a:pt x="1244496" y="1079242"/>
                  <a:pt x="1208858" y="1125342"/>
                  <a:pt x="1167882" y="1167214"/>
                </a:cubicBezTo>
                <a:cubicBezTo>
                  <a:pt x="1126906" y="1209085"/>
                  <a:pt x="1080805" y="1244936"/>
                  <a:pt x="1029580" y="1274782"/>
                </a:cubicBezTo>
                <a:cubicBezTo>
                  <a:pt x="978355" y="1304627"/>
                  <a:pt x="923796" y="1327563"/>
                  <a:pt x="865889" y="1343598"/>
                </a:cubicBezTo>
                <a:cubicBezTo>
                  <a:pt x="807983" y="1359633"/>
                  <a:pt x="747411" y="1367871"/>
                  <a:pt x="684160" y="1368319"/>
                </a:cubicBezTo>
                <a:cubicBezTo>
                  <a:pt x="621356" y="1368319"/>
                  <a:pt x="560779" y="1360302"/>
                  <a:pt x="502430" y="1344267"/>
                </a:cubicBezTo>
                <a:cubicBezTo>
                  <a:pt x="444080" y="1328232"/>
                  <a:pt x="389739" y="1305068"/>
                  <a:pt x="339407" y="1274782"/>
                </a:cubicBezTo>
                <a:cubicBezTo>
                  <a:pt x="289075" y="1244496"/>
                  <a:pt x="242975" y="1208858"/>
                  <a:pt x="201105" y="1167882"/>
                </a:cubicBezTo>
                <a:cubicBezTo>
                  <a:pt x="159236" y="1126906"/>
                  <a:pt x="123381" y="1080805"/>
                  <a:pt x="93537" y="1029580"/>
                </a:cubicBezTo>
                <a:cubicBezTo>
                  <a:pt x="63695" y="978355"/>
                  <a:pt x="40756" y="923796"/>
                  <a:pt x="24721" y="865889"/>
                </a:cubicBezTo>
                <a:cubicBezTo>
                  <a:pt x="8686" y="807983"/>
                  <a:pt x="445" y="747411"/>
                  <a:pt x="0" y="684160"/>
                </a:cubicBezTo>
                <a:cubicBezTo>
                  <a:pt x="0" y="621356"/>
                  <a:pt x="8017" y="560779"/>
                  <a:pt x="24052" y="502430"/>
                </a:cubicBezTo>
                <a:cubicBezTo>
                  <a:pt x="40087" y="444080"/>
                  <a:pt x="63249" y="389739"/>
                  <a:pt x="93537" y="339407"/>
                </a:cubicBezTo>
                <a:cubicBezTo>
                  <a:pt x="123826" y="289075"/>
                  <a:pt x="159459" y="242975"/>
                  <a:pt x="200437" y="201105"/>
                </a:cubicBezTo>
                <a:cubicBezTo>
                  <a:pt x="241415" y="159236"/>
                  <a:pt x="287516" y="123381"/>
                  <a:pt x="338739" y="93537"/>
                </a:cubicBezTo>
                <a:cubicBezTo>
                  <a:pt x="389962" y="63695"/>
                  <a:pt x="444525" y="40756"/>
                  <a:pt x="502430" y="24721"/>
                </a:cubicBezTo>
                <a:cubicBezTo>
                  <a:pt x="560334" y="8686"/>
                  <a:pt x="620910" y="445"/>
                  <a:pt x="684160" y="0"/>
                </a:cubicBezTo>
                <a:close/>
                <a:moveTo>
                  <a:pt x="605989" y="899964"/>
                </a:moveTo>
                <a:cubicBezTo>
                  <a:pt x="615788" y="899964"/>
                  <a:pt x="625142" y="898180"/>
                  <a:pt x="634050" y="894619"/>
                </a:cubicBezTo>
                <a:cubicBezTo>
                  <a:pt x="642958" y="891058"/>
                  <a:pt x="650753" y="885713"/>
                  <a:pt x="657435" y="878584"/>
                </a:cubicBezTo>
                <a:lnTo>
                  <a:pt x="944060" y="591958"/>
                </a:lnTo>
                <a:cubicBezTo>
                  <a:pt x="950741" y="585277"/>
                  <a:pt x="955866" y="577482"/>
                  <a:pt x="959427" y="568574"/>
                </a:cubicBezTo>
                <a:cubicBezTo>
                  <a:pt x="962988" y="559666"/>
                  <a:pt x="964772" y="550535"/>
                  <a:pt x="964772" y="541181"/>
                </a:cubicBezTo>
                <a:cubicBezTo>
                  <a:pt x="964772" y="531382"/>
                  <a:pt x="962988" y="522028"/>
                  <a:pt x="959427" y="513120"/>
                </a:cubicBezTo>
                <a:cubicBezTo>
                  <a:pt x="955866" y="504212"/>
                  <a:pt x="950741" y="496639"/>
                  <a:pt x="944060" y="490403"/>
                </a:cubicBezTo>
                <a:cubicBezTo>
                  <a:pt x="937379" y="484168"/>
                  <a:pt x="929582" y="479045"/>
                  <a:pt x="920676" y="475037"/>
                </a:cubicBezTo>
                <a:cubicBezTo>
                  <a:pt x="911770" y="471028"/>
                  <a:pt x="902416" y="469023"/>
                  <a:pt x="892614" y="469023"/>
                </a:cubicBezTo>
                <a:cubicBezTo>
                  <a:pt x="883261" y="469023"/>
                  <a:pt x="874127" y="470805"/>
                  <a:pt x="865221" y="474368"/>
                </a:cubicBezTo>
                <a:cubicBezTo>
                  <a:pt x="856315" y="477932"/>
                  <a:pt x="848298" y="483054"/>
                  <a:pt x="841169" y="489735"/>
                </a:cubicBezTo>
                <a:lnTo>
                  <a:pt x="605989" y="724915"/>
                </a:lnTo>
                <a:lnTo>
                  <a:pt x="527150" y="646076"/>
                </a:lnTo>
                <a:cubicBezTo>
                  <a:pt x="512897" y="631823"/>
                  <a:pt x="495748" y="624696"/>
                  <a:pt x="475705" y="624696"/>
                </a:cubicBezTo>
                <a:cubicBezTo>
                  <a:pt x="465905" y="624696"/>
                  <a:pt x="456552" y="626478"/>
                  <a:pt x="447643" y="630041"/>
                </a:cubicBezTo>
                <a:cubicBezTo>
                  <a:pt x="438735" y="633605"/>
                  <a:pt x="430940" y="638950"/>
                  <a:pt x="424259" y="646076"/>
                </a:cubicBezTo>
                <a:cubicBezTo>
                  <a:pt x="417578" y="653203"/>
                  <a:pt x="412455" y="660775"/>
                  <a:pt x="408892" y="668793"/>
                </a:cubicBezTo>
                <a:cubicBezTo>
                  <a:pt x="405329" y="676810"/>
                  <a:pt x="403325" y="686164"/>
                  <a:pt x="402879" y="696854"/>
                </a:cubicBezTo>
                <a:cubicBezTo>
                  <a:pt x="402879" y="706208"/>
                  <a:pt x="404661" y="715341"/>
                  <a:pt x="408224" y="724247"/>
                </a:cubicBezTo>
                <a:cubicBezTo>
                  <a:pt x="411787" y="733153"/>
                  <a:pt x="417132" y="741171"/>
                  <a:pt x="424259" y="748299"/>
                </a:cubicBezTo>
                <a:lnTo>
                  <a:pt x="554543" y="878584"/>
                </a:lnTo>
                <a:cubicBezTo>
                  <a:pt x="561225" y="885265"/>
                  <a:pt x="569020" y="890390"/>
                  <a:pt x="577928" y="893951"/>
                </a:cubicBezTo>
                <a:cubicBezTo>
                  <a:pt x="586836" y="897512"/>
                  <a:pt x="596190" y="899516"/>
                  <a:pt x="605989" y="899964"/>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Segoe UI Semibold" panose="020B0502040204020203" pitchFamily="34" charset="0"/>
            </a:endParaRPr>
          </a:p>
        </p:txBody>
      </p:sp>
      <p:sp>
        <p:nvSpPr>
          <p:cNvPr id="14" name="Graphic 32">
            <a:extLst>
              <a:ext uri="{FF2B5EF4-FFF2-40B4-BE49-F238E27FC236}">
                <a16:creationId xmlns:a16="http://schemas.microsoft.com/office/drawing/2014/main" id="{BBEB5777-1049-7401-A2CA-362BB8D6DCDB}"/>
              </a:ext>
              <a:ext uri="{C183D7F6-B498-43B3-948B-1728B52AA6E4}">
                <adec:decorative xmlns:adec="http://schemas.microsoft.com/office/drawing/2017/decorative" val="1"/>
              </a:ext>
            </a:extLst>
          </p:cNvPr>
          <p:cNvSpPr>
            <a:spLocks noChangeAspect="1"/>
          </p:cNvSpPr>
          <p:nvPr/>
        </p:nvSpPr>
        <p:spPr>
          <a:xfrm>
            <a:off x="6512864" y="4115225"/>
            <a:ext cx="215224" cy="215236"/>
          </a:xfrm>
          <a:custGeom>
            <a:avLst/>
            <a:gdLst>
              <a:gd name="connsiteX0" fmla="*/ 684160 w 1368319"/>
              <a:gd name="connsiteY0" fmla="*/ 0 h 1368319"/>
              <a:gd name="connsiteX1" fmla="*/ 865889 w 1368319"/>
              <a:gd name="connsiteY1" fmla="*/ 24052 h 1368319"/>
              <a:gd name="connsiteX2" fmla="*/ 1028912 w 1368319"/>
              <a:gd name="connsiteY2" fmla="*/ 93537 h 1368319"/>
              <a:gd name="connsiteX3" fmla="*/ 1167214 w 1368319"/>
              <a:gd name="connsiteY3" fmla="*/ 200437 h 1368319"/>
              <a:gd name="connsiteX4" fmla="*/ 1274782 w 1368319"/>
              <a:gd name="connsiteY4" fmla="*/ 338739 h 1368319"/>
              <a:gd name="connsiteX5" fmla="*/ 1343598 w 1368319"/>
              <a:gd name="connsiteY5" fmla="*/ 502430 h 1368319"/>
              <a:gd name="connsiteX6" fmla="*/ 1368319 w 1368319"/>
              <a:gd name="connsiteY6" fmla="*/ 684160 h 1368319"/>
              <a:gd name="connsiteX7" fmla="*/ 1344267 w 1368319"/>
              <a:gd name="connsiteY7" fmla="*/ 865889 h 1368319"/>
              <a:gd name="connsiteX8" fmla="*/ 1274782 w 1368319"/>
              <a:gd name="connsiteY8" fmla="*/ 1028912 h 1368319"/>
              <a:gd name="connsiteX9" fmla="*/ 1167882 w 1368319"/>
              <a:gd name="connsiteY9" fmla="*/ 1167214 h 1368319"/>
              <a:gd name="connsiteX10" fmla="*/ 1029580 w 1368319"/>
              <a:gd name="connsiteY10" fmla="*/ 1274782 h 1368319"/>
              <a:gd name="connsiteX11" fmla="*/ 865889 w 1368319"/>
              <a:gd name="connsiteY11" fmla="*/ 1343598 h 1368319"/>
              <a:gd name="connsiteX12" fmla="*/ 684160 w 1368319"/>
              <a:gd name="connsiteY12" fmla="*/ 1368319 h 1368319"/>
              <a:gd name="connsiteX13" fmla="*/ 502430 w 1368319"/>
              <a:gd name="connsiteY13" fmla="*/ 1344267 h 1368319"/>
              <a:gd name="connsiteX14" fmla="*/ 339407 w 1368319"/>
              <a:gd name="connsiteY14" fmla="*/ 1274782 h 1368319"/>
              <a:gd name="connsiteX15" fmla="*/ 201105 w 1368319"/>
              <a:gd name="connsiteY15" fmla="*/ 1167882 h 1368319"/>
              <a:gd name="connsiteX16" fmla="*/ 93537 w 1368319"/>
              <a:gd name="connsiteY16" fmla="*/ 1029580 h 1368319"/>
              <a:gd name="connsiteX17" fmla="*/ 24721 w 1368319"/>
              <a:gd name="connsiteY17" fmla="*/ 865889 h 1368319"/>
              <a:gd name="connsiteX18" fmla="*/ 0 w 1368319"/>
              <a:gd name="connsiteY18" fmla="*/ 684160 h 1368319"/>
              <a:gd name="connsiteX19" fmla="*/ 24052 w 1368319"/>
              <a:gd name="connsiteY19" fmla="*/ 502430 h 1368319"/>
              <a:gd name="connsiteX20" fmla="*/ 93537 w 1368319"/>
              <a:gd name="connsiteY20" fmla="*/ 339407 h 1368319"/>
              <a:gd name="connsiteX21" fmla="*/ 200437 w 1368319"/>
              <a:gd name="connsiteY21" fmla="*/ 201105 h 1368319"/>
              <a:gd name="connsiteX22" fmla="*/ 338739 w 1368319"/>
              <a:gd name="connsiteY22" fmla="*/ 93537 h 1368319"/>
              <a:gd name="connsiteX23" fmla="*/ 502430 w 1368319"/>
              <a:gd name="connsiteY23" fmla="*/ 24721 h 1368319"/>
              <a:gd name="connsiteX24" fmla="*/ 684160 w 1368319"/>
              <a:gd name="connsiteY24" fmla="*/ 0 h 1368319"/>
              <a:gd name="connsiteX25" fmla="*/ 605989 w 1368319"/>
              <a:gd name="connsiteY25" fmla="*/ 899964 h 1368319"/>
              <a:gd name="connsiteX26" fmla="*/ 634050 w 1368319"/>
              <a:gd name="connsiteY26" fmla="*/ 894619 h 1368319"/>
              <a:gd name="connsiteX27" fmla="*/ 657435 w 1368319"/>
              <a:gd name="connsiteY27" fmla="*/ 878584 h 1368319"/>
              <a:gd name="connsiteX28" fmla="*/ 944060 w 1368319"/>
              <a:gd name="connsiteY28" fmla="*/ 591958 h 1368319"/>
              <a:gd name="connsiteX29" fmla="*/ 959427 w 1368319"/>
              <a:gd name="connsiteY29" fmla="*/ 568574 h 1368319"/>
              <a:gd name="connsiteX30" fmla="*/ 964772 w 1368319"/>
              <a:gd name="connsiteY30" fmla="*/ 541181 h 1368319"/>
              <a:gd name="connsiteX31" fmla="*/ 959427 w 1368319"/>
              <a:gd name="connsiteY31" fmla="*/ 513120 h 1368319"/>
              <a:gd name="connsiteX32" fmla="*/ 944060 w 1368319"/>
              <a:gd name="connsiteY32" fmla="*/ 490403 h 1368319"/>
              <a:gd name="connsiteX33" fmla="*/ 920676 w 1368319"/>
              <a:gd name="connsiteY33" fmla="*/ 475037 h 1368319"/>
              <a:gd name="connsiteX34" fmla="*/ 892614 w 1368319"/>
              <a:gd name="connsiteY34" fmla="*/ 469023 h 1368319"/>
              <a:gd name="connsiteX35" fmla="*/ 865221 w 1368319"/>
              <a:gd name="connsiteY35" fmla="*/ 474368 h 1368319"/>
              <a:gd name="connsiteX36" fmla="*/ 841169 w 1368319"/>
              <a:gd name="connsiteY36" fmla="*/ 489735 h 1368319"/>
              <a:gd name="connsiteX37" fmla="*/ 605989 w 1368319"/>
              <a:gd name="connsiteY37" fmla="*/ 724915 h 1368319"/>
              <a:gd name="connsiteX38" fmla="*/ 527150 w 1368319"/>
              <a:gd name="connsiteY38" fmla="*/ 646076 h 1368319"/>
              <a:gd name="connsiteX39" fmla="*/ 475705 w 1368319"/>
              <a:gd name="connsiteY39" fmla="*/ 624696 h 1368319"/>
              <a:gd name="connsiteX40" fmla="*/ 447643 w 1368319"/>
              <a:gd name="connsiteY40" fmla="*/ 630041 h 1368319"/>
              <a:gd name="connsiteX41" fmla="*/ 424259 w 1368319"/>
              <a:gd name="connsiteY41" fmla="*/ 646076 h 1368319"/>
              <a:gd name="connsiteX42" fmla="*/ 408892 w 1368319"/>
              <a:gd name="connsiteY42" fmla="*/ 668793 h 1368319"/>
              <a:gd name="connsiteX43" fmla="*/ 402879 w 1368319"/>
              <a:gd name="connsiteY43" fmla="*/ 696854 h 1368319"/>
              <a:gd name="connsiteX44" fmla="*/ 408224 w 1368319"/>
              <a:gd name="connsiteY44" fmla="*/ 724247 h 1368319"/>
              <a:gd name="connsiteX45" fmla="*/ 424259 w 1368319"/>
              <a:gd name="connsiteY45" fmla="*/ 748299 h 1368319"/>
              <a:gd name="connsiteX46" fmla="*/ 554543 w 1368319"/>
              <a:gd name="connsiteY46" fmla="*/ 878584 h 1368319"/>
              <a:gd name="connsiteX47" fmla="*/ 577928 w 1368319"/>
              <a:gd name="connsiteY47" fmla="*/ 893951 h 1368319"/>
              <a:gd name="connsiteX48" fmla="*/ 605989 w 1368319"/>
              <a:gd name="connsiteY48" fmla="*/ 899964 h 136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68319" h="1368319">
                <a:moveTo>
                  <a:pt x="684160" y="0"/>
                </a:moveTo>
                <a:cubicBezTo>
                  <a:pt x="746963" y="0"/>
                  <a:pt x="807542" y="8017"/>
                  <a:pt x="865889" y="24052"/>
                </a:cubicBezTo>
                <a:cubicBezTo>
                  <a:pt x="924237" y="40087"/>
                  <a:pt x="978582" y="63249"/>
                  <a:pt x="1028912" y="93537"/>
                </a:cubicBezTo>
                <a:cubicBezTo>
                  <a:pt x="1079242" y="123826"/>
                  <a:pt x="1125342" y="159459"/>
                  <a:pt x="1167214" y="200437"/>
                </a:cubicBezTo>
                <a:cubicBezTo>
                  <a:pt x="1209085" y="241415"/>
                  <a:pt x="1244936" y="287516"/>
                  <a:pt x="1274782" y="338739"/>
                </a:cubicBezTo>
                <a:cubicBezTo>
                  <a:pt x="1304627" y="389962"/>
                  <a:pt x="1327563" y="444525"/>
                  <a:pt x="1343598" y="502430"/>
                </a:cubicBezTo>
                <a:cubicBezTo>
                  <a:pt x="1359633" y="560334"/>
                  <a:pt x="1367871" y="620910"/>
                  <a:pt x="1368319" y="684160"/>
                </a:cubicBezTo>
                <a:cubicBezTo>
                  <a:pt x="1368319" y="746963"/>
                  <a:pt x="1360302" y="807542"/>
                  <a:pt x="1344267" y="865889"/>
                </a:cubicBezTo>
                <a:cubicBezTo>
                  <a:pt x="1328232" y="924237"/>
                  <a:pt x="1305068" y="978582"/>
                  <a:pt x="1274782" y="1028912"/>
                </a:cubicBezTo>
                <a:cubicBezTo>
                  <a:pt x="1244496" y="1079242"/>
                  <a:pt x="1208858" y="1125342"/>
                  <a:pt x="1167882" y="1167214"/>
                </a:cubicBezTo>
                <a:cubicBezTo>
                  <a:pt x="1126906" y="1209085"/>
                  <a:pt x="1080805" y="1244936"/>
                  <a:pt x="1029580" y="1274782"/>
                </a:cubicBezTo>
                <a:cubicBezTo>
                  <a:pt x="978355" y="1304627"/>
                  <a:pt x="923796" y="1327563"/>
                  <a:pt x="865889" y="1343598"/>
                </a:cubicBezTo>
                <a:cubicBezTo>
                  <a:pt x="807983" y="1359633"/>
                  <a:pt x="747411" y="1367871"/>
                  <a:pt x="684160" y="1368319"/>
                </a:cubicBezTo>
                <a:cubicBezTo>
                  <a:pt x="621356" y="1368319"/>
                  <a:pt x="560779" y="1360302"/>
                  <a:pt x="502430" y="1344267"/>
                </a:cubicBezTo>
                <a:cubicBezTo>
                  <a:pt x="444080" y="1328232"/>
                  <a:pt x="389739" y="1305068"/>
                  <a:pt x="339407" y="1274782"/>
                </a:cubicBezTo>
                <a:cubicBezTo>
                  <a:pt x="289075" y="1244496"/>
                  <a:pt x="242975" y="1208858"/>
                  <a:pt x="201105" y="1167882"/>
                </a:cubicBezTo>
                <a:cubicBezTo>
                  <a:pt x="159236" y="1126906"/>
                  <a:pt x="123381" y="1080805"/>
                  <a:pt x="93537" y="1029580"/>
                </a:cubicBezTo>
                <a:cubicBezTo>
                  <a:pt x="63695" y="978355"/>
                  <a:pt x="40756" y="923796"/>
                  <a:pt x="24721" y="865889"/>
                </a:cubicBezTo>
                <a:cubicBezTo>
                  <a:pt x="8686" y="807983"/>
                  <a:pt x="445" y="747411"/>
                  <a:pt x="0" y="684160"/>
                </a:cubicBezTo>
                <a:cubicBezTo>
                  <a:pt x="0" y="621356"/>
                  <a:pt x="8017" y="560779"/>
                  <a:pt x="24052" y="502430"/>
                </a:cubicBezTo>
                <a:cubicBezTo>
                  <a:pt x="40087" y="444080"/>
                  <a:pt x="63249" y="389739"/>
                  <a:pt x="93537" y="339407"/>
                </a:cubicBezTo>
                <a:cubicBezTo>
                  <a:pt x="123826" y="289075"/>
                  <a:pt x="159459" y="242975"/>
                  <a:pt x="200437" y="201105"/>
                </a:cubicBezTo>
                <a:cubicBezTo>
                  <a:pt x="241415" y="159236"/>
                  <a:pt x="287516" y="123381"/>
                  <a:pt x="338739" y="93537"/>
                </a:cubicBezTo>
                <a:cubicBezTo>
                  <a:pt x="389962" y="63695"/>
                  <a:pt x="444525" y="40756"/>
                  <a:pt x="502430" y="24721"/>
                </a:cubicBezTo>
                <a:cubicBezTo>
                  <a:pt x="560334" y="8686"/>
                  <a:pt x="620910" y="445"/>
                  <a:pt x="684160" y="0"/>
                </a:cubicBezTo>
                <a:close/>
                <a:moveTo>
                  <a:pt x="605989" y="899964"/>
                </a:moveTo>
                <a:cubicBezTo>
                  <a:pt x="615788" y="899964"/>
                  <a:pt x="625142" y="898180"/>
                  <a:pt x="634050" y="894619"/>
                </a:cubicBezTo>
                <a:cubicBezTo>
                  <a:pt x="642958" y="891058"/>
                  <a:pt x="650753" y="885713"/>
                  <a:pt x="657435" y="878584"/>
                </a:cubicBezTo>
                <a:lnTo>
                  <a:pt x="944060" y="591958"/>
                </a:lnTo>
                <a:cubicBezTo>
                  <a:pt x="950741" y="585277"/>
                  <a:pt x="955866" y="577482"/>
                  <a:pt x="959427" y="568574"/>
                </a:cubicBezTo>
                <a:cubicBezTo>
                  <a:pt x="962988" y="559666"/>
                  <a:pt x="964772" y="550535"/>
                  <a:pt x="964772" y="541181"/>
                </a:cubicBezTo>
                <a:cubicBezTo>
                  <a:pt x="964772" y="531382"/>
                  <a:pt x="962988" y="522028"/>
                  <a:pt x="959427" y="513120"/>
                </a:cubicBezTo>
                <a:cubicBezTo>
                  <a:pt x="955866" y="504212"/>
                  <a:pt x="950741" y="496639"/>
                  <a:pt x="944060" y="490403"/>
                </a:cubicBezTo>
                <a:cubicBezTo>
                  <a:pt x="937379" y="484168"/>
                  <a:pt x="929582" y="479045"/>
                  <a:pt x="920676" y="475037"/>
                </a:cubicBezTo>
                <a:cubicBezTo>
                  <a:pt x="911770" y="471028"/>
                  <a:pt x="902416" y="469023"/>
                  <a:pt x="892614" y="469023"/>
                </a:cubicBezTo>
                <a:cubicBezTo>
                  <a:pt x="883261" y="469023"/>
                  <a:pt x="874127" y="470805"/>
                  <a:pt x="865221" y="474368"/>
                </a:cubicBezTo>
                <a:cubicBezTo>
                  <a:pt x="856315" y="477932"/>
                  <a:pt x="848298" y="483054"/>
                  <a:pt x="841169" y="489735"/>
                </a:cubicBezTo>
                <a:lnTo>
                  <a:pt x="605989" y="724915"/>
                </a:lnTo>
                <a:lnTo>
                  <a:pt x="527150" y="646076"/>
                </a:lnTo>
                <a:cubicBezTo>
                  <a:pt x="512897" y="631823"/>
                  <a:pt x="495748" y="624696"/>
                  <a:pt x="475705" y="624696"/>
                </a:cubicBezTo>
                <a:cubicBezTo>
                  <a:pt x="465905" y="624696"/>
                  <a:pt x="456552" y="626478"/>
                  <a:pt x="447643" y="630041"/>
                </a:cubicBezTo>
                <a:cubicBezTo>
                  <a:pt x="438735" y="633605"/>
                  <a:pt x="430940" y="638950"/>
                  <a:pt x="424259" y="646076"/>
                </a:cubicBezTo>
                <a:cubicBezTo>
                  <a:pt x="417578" y="653203"/>
                  <a:pt x="412455" y="660775"/>
                  <a:pt x="408892" y="668793"/>
                </a:cubicBezTo>
                <a:cubicBezTo>
                  <a:pt x="405329" y="676810"/>
                  <a:pt x="403325" y="686164"/>
                  <a:pt x="402879" y="696854"/>
                </a:cubicBezTo>
                <a:cubicBezTo>
                  <a:pt x="402879" y="706208"/>
                  <a:pt x="404661" y="715341"/>
                  <a:pt x="408224" y="724247"/>
                </a:cubicBezTo>
                <a:cubicBezTo>
                  <a:pt x="411787" y="733153"/>
                  <a:pt x="417132" y="741171"/>
                  <a:pt x="424259" y="748299"/>
                </a:cubicBezTo>
                <a:lnTo>
                  <a:pt x="554543" y="878584"/>
                </a:lnTo>
                <a:cubicBezTo>
                  <a:pt x="561225" y="885265"/>
                  <a:pt x="569020" y="890390"/>
                  <a:pt x="577928" y="893951"/>
                </a:cubicBezTo>
                <a:cubicBezTo>
                  <a:pt x="586836" y="897512"/>
                  <a:pt x="596190" y="899516"/>
                  <a:pt x="605989" y="899964"/>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Segoe UI Semibold" panose="020B0502040204020203" pitchFamily="34" charset="0"/>
            </a:endParaRPr>
          </a:p>
        </p:txBody>
      </p:sp>
      <p:sp>
        <p:nvSpPr>
          <p:cNvPr id="15" name="Graphic 32">
            <a:extLst>
              <a:ext uri="{FF2B5EF4-FFF2-40B4-BE49-F238E27FC236}">
                <a16:creationId xmlns:a16="http://schemas.microsoft.com/office/drawing/2014/main" id="{966CC1E8-F7B9-DF01-334D-CBE7FF8D2035}"/>
              </a:ext>
              <a:ext uri="{C183D7F6-B498-43B3-948B-1728B52AA6E4}">
                <adec:decorative xmlns:adec="http://schemas.microsoft.com/office/drawing/2017/decorative" val="1"/>
              </a:ext>
            </a:extLst>
          </p:cNvPr>
          <p:cNvSpPr>
            <a:spLocks noChangeAspect="1"/>
          </p:cNvSpPr>
          <p:nvPr/>
        </p:nvSpPr>
        <p:spPr>
          <a:xfrm>
            <a:off x="6512864" y="5104879"/>
            <a:ext cx="215224" cy="215236"/>
          </a:xfrm>
          <a:custGeom>
            <a:avLst/>
            <a:gdLst>
              <a:gd name="connsiteX0" fmla="*/ 684160 w 1368319"/>
              <a:gd name="connsiteY0" fmla="*/ 0 h 1368319"/>
              <a:gd name="connsiteX1" fmla="*/ 865889 w 1368319"/>
              <a:gd name="connsiteY1" fmla="*/ 24052 h 1368319"/>
              <a:gd name="connsiteX2" fmla="*/ 1028912 w 1368319"/>
              <a:gd name="connsiteY2" fmla="*/ 93537 h 1368319"/>
              <a:gd name="connsiteX3" fmla="*/ 1167214 w 1368319"/>
              <a:gd name="connsiteY3" fmla="*/ 200437 h 1368319"/>
              <a:gd name="connsiteX4" fmla="*/ 1274782 w 1368319"/>
              <a:gd name="connsiteY4" fmla="*/ 338739 h 1368319"/>
              <a:gd name="connsiteX5" fmla="*/ 1343598 w 1368319"/>
              <a:gd name="connsiteY5" fmla="*/ 502430 h 1368319"/>
              <a:gd name="connsiteX6" fmla="*/ 1368319 w 1368319"/>
              <a:gd name="connsiteY6" fmla="*/ 684160 h 1368319"/>
              <a:gd name="connsiteX7" fmla="*/ 1344267 w 1368319"/>
              <a:gd name="connsiteY7" fmla="*/ 865889 h 1368319"/>
              <a:gd name="connsiteX8" fmla="*/ 1274782 w 1368319"/>
              <a:gd name="connsiteY8" fmla="*/ 1028912 h 1368319"/>
              <a:gd name="connsiteX9" fmla="*/ 1167882 w 1368319"/>
              <a:gd name="connsiteY9" fmla="*/ 1167214 h 1368319"/>
              <a:gd name="connsiteX10" fmla="*/ 1029580 w 1368319"/>
              <a:gd name="connsiteY10" fmla="*/ 1274782 h 1368319"/>
              <a:gd name="connsiteX11" fmla="*/ 865889 w 1368319"/>
              <a:gd name="connsiteY11" fmla="*/ 1343598 h 1368319"/>
              <a:gd name="connsiteX12" fmla="*/ 684160 w 1368319"/>
              <a:gd name="connsiteY12" fmla="*/ 1368319 h 1368319"/>
              <a:gd name="connsiteX13" fmla="*/ 502430 w 1368319"/>
              <a:gd name="connsiteY13" fmla="*/ 1344267 h 1368319"/>
              <a:gd name="connsiteX14" fmla="*/ 339407 w 1368319"/>
              <a:gd name="connsiteY14" fmla="*/ 1274782 h 1368319"/>
              <a:gd name="connsiteX15" fmla="*/ 201105 w 1368319"/>
              <a:gd name="connsiteY15" fmla="*/ 1167882 h 1368319"/>
              <a:gd name="connsiteX16" fmla="*/ 93537 w 1368319"/>
              <a:gd name="connsiteY16" fmla="*/ 1029580 h 1368319"/>
              <a:gd name="connsiteX17" fmla="*/ 24721 w 1368319"/>
              <a:gd name="connsiteY17" fmla="*/ 865889 h 1368319"/>
              <a:gd name="connsiteX18" fmla="*/ 0 w 1368319"/>
              <a:gd name="connsiteY18" fmla="*/ 684160 h 1368319"/>
              <a:gd name="connsiteX19" fmla="*/ 24052 w 1368319"/>
              <a:gd name="connsiteY19" fmla="*/ 502430 h 1368319"/>
              <a:gd name="connsiteX20" fmla="*/ 93537 w 1368319"/>
              <a:gd name="connsiteY20" fmla="*/ 339407 h 1368319"/>
              <a:gd name="connsiteX21" fmla="*/ 200437 w 1368319"/>
              <a:gd name="connsiteY21" fmla="*/ 201105 h 1368319"/>
              <a:gd name="connsiteX22" fmla="*/ 338739 w 1368319"/>
              <a:gd name="connsiteY22" fmla="*/ 93537 h 1368319"/>
              <a:gd name="connsiteX23" fmla="*/ 502430 w 1368319"/>
              <a:gd name="connsiteY23" fmla="*/ 24721 h 1368319"/>
              <a:gd name="connsiteX24" fmla="*/ 684160 w 1368319"/>
              <a:gd name="connsiteY24" fmla="*/ 0 h 1368319"/>
              <a:gd name="connsiteX25" fmla="*/ 605989 w 1368319"/>
              <a:gd name="connsiteY25" fmla="*/ 899964 h 1368319"/>
              <a:gd name="connsiteX26" fmla="*/ 634050 w 1368319"/>
              <a:gd name="connsiteY26" fmla="*/ 894619 h 1368319"/>
              <a:gd name="connsiteX27" fmla="*/ 657435 w 1368319"/>
              <a:gd name="connsiteY27" fmla="*/ 878584 h 1368319"/>
              <a:gd name="connsiteX28" fmla="*/ 944060 w 1368319"/>
              <a:gd name="connsiteY28" fmla="*/ 591958 h 1368319"/>
              <a:gd name="connsiteX29" fmla="*/ 959427 w 1368319"/>
              <a:gd name="connsiteY29" fmla="*/ 568574 h 1368319"/>
              <a:gd name="connsiteX30" fmla="*/ 964772 w 1368319"/>
              <a:gd name="connsiteY30" fmla="*/ 541181 h 1368319"/>
              <a:gd name="connsiteX31" fmla="*/ 959427 w 1368319"/>
              <a:gd name="connsiteY31" fmla="*/ 513120 h 1368319"/>
              <a:gd name="connsiteX32" fmla="*/ 944060 w 1368319"/>
              <a:gd name="connsiteY32" fmla="*/ 490403 h 1368319"/>
              <a:gd name="connsiteX33" fmla="*/ 920676 w 1368319"/>
              <a:gd name="connsiteY33" fmla="*/ 475037 h 1368319"/>
              <a:gd name="connsiteX34" fmla="*/ 892614 w 1368319"/>
              <a:gd name="connsiteY34" fmla="*/ 469023 h 1368319"/>
              <a:gd name="connsiteX35" fmla="*/ 865221 w 1368319"/>
              <a:gd name="connsiteY35" fmla="*/ 474368 h 1368319"/>
              <a:gd name="connsiteX36" fmla="*/ 841169 w 1368319"/>
              <a:gd name="connsiteY36" fmla="*/ 489735 h 1368319"/>
              <a:gd name="connsiteX37" fmla="*/ 605989 w 1368319"/>
              <a:gd name="connsiteY37" fmla="*/ 724915 h 1368319"/>
              <a:gd name="connsiteX38" fmla="*/ 527150 w 1368319"/>
              <a:gd name="connsiteY38" fmla="*/ 646076 h 1368319"/>
              <a:gd name="connsiteX39" fmla="*/ 475705 w 1368319"/>
              <a:gd name="connsiteY39" fmla="*/ 624696 h 1368319"/>
              <a:gd name="connsiteX40" fmla="*/ 447643 w 1368319"/>
              <a:gd name="connsiteY40" fmla="*/ 630041 h 1368319"/>
              <a:gd name="connsiteX41" fmla="*/ 424259 w 1368319"/>
              <a:gd name="connsiteY41" fmla="*/ 646076 h 1368319"/>
              <a:gd name="connsiteX42" fmla="*/ 408892 w 1368319"/>
              <a:gd name="connsiteY42" fmla="*/ 668793 h 1368319"/>
              <a:gd name="connsiteX43" fmla="*/ 402879 w 1368319"/>
              <a:gd name="connsiteY43" fmla="*/ 696854 h 1368319"/>
              <a:gd name="connsiteX44" fmla="*/ 408224 w 1368319"/>
              <a:gd name="connsiteY44" fmla="*/ 724247 h 1368319"/>
              <a:gd name="connsiteX45" fmla="*/ 424259 w 1368319"/>
              <a:gd name="connsiteY45" fmla="*/ 748299 h 1368319"/>
              <a:gd name="connsiteX46" fmla="*/ 554543 w 1368319"/>
              <a:gd name="connsiteY46" fmla="*/ 878584 h 1368319"/>
              <a:gd name="connsiteX47" fmla="*/ 577928 w 1368319"/>
              <a:gd name="connsiteY47" fmla="*/ 893951 h 1368319"/>
              <a:gd name="connsiteX48" fmla="*/ 605989 w 1368319"/>
              <a:gd name="connsiteY48" fmla="*/ 899964 h 136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68319" h="1368319">
                <a:moveTo>
                  <a:pt x="684160" y="0"/>
                </a:moveTo>
                <a:cubicBezTo>
                  <a:pt x="746963" y="0"/>
                  <a:pt x="807542" y="8017"/>
                  <a:pt x="865889" y="24052"/>
                </a:cubicBezTo>
                <a:cubicBezTo>
                  <a:pt x="924237" y="40087"/>
                  <a:pt x="978582" y="63249"/>
                  <a:pt x="1028912" y="93537"/>
                </a:cubicBezTo>
                <a:cubicBezTo>
                  <a:pt x="1079242" y="123826"/>
                  <a:pt x="1125342" y="159459"/>
                  <a:pt x="1167214" y="200437"/>
                </a:cubicBezTo>
                <a:cubicBezTo>
                  <a:pt x="1209085" y="241415"/>
                  <a:pt x="1244936" y="287516"/>
                  <a:pt x="1274782" y="338739"/>
                </a:cubicBezTo>
                <a:cubicBezTo>
                  <a:pt x="1304627" y="389962"/>
                  <a:pt x="1327563" y="444525"/>
                  <a:pt x="1343598" y="502430"/>
                </a:cubicBezTo>
                <a:cubicBezTo>
                  <a:pt x="1359633" y="560334"/>
                  <a:pt x="1367871" y="620910"/>
                  <a:pt x="1368319" y="684160"/>
                </a:cubicBezTo>
                <a:cubicBezTo>
                  <a:pt x="1368319" y="746963"/>
                  <a:pt x="1360302" y="807542"/>
                  <a:pt x="1344267" y="865889"/>
                </a:cubicBezTo>
                <a:cubicBezTo>
                  <a:pt x="1328232" y="924237"/>
                  <a:pt x="1305068" y="978582"/>
                  <a:pt x="1274782" y="1028912"/>
                </a:cubicBezTo>
                <a:cubicBezTo>
                  <a:pt x="1244496" y="1079242"/>
                  <a:pt x="1208858" y="1125342"/>
                  <a:pt x="1167882" y="1167214"/>
                </a:cubicBezTo>
                <a:cubicBezTo>
                  <a:pt x="1126906" y="1209085"/>
                  <a:pt x="1080805" y="1244936"/>
                  <a:pt x="1029580" y="1274782"/>
                </a:cubicBezTo>
                <a:cubicBezTo>
                  <a:pt x="978355" y="1304627"/>
                  <a:pt x="923796" y="1327563"/>
                  <a:pt x="865889" y="1343598"/>
                </a:cubicBezTo>
                <a:cubicBezTo>
                  <a:pt x="807983" y="1359633"/>
                  <a:pt x="747411" y="1367871"/>
                  <a:pt x="684160" y="1368319"/>
                </a:cubicBezTo>
                <a:cubicBezTo>
                  <a:pt x="621356" y="1368319"/>
                  <a:pt x="560779" y="1360302"/>
                  <a:pt x="502430" y="1344267"/>
                </a:cubicBezTo>
                <a:cubicBezTo>
                  <a:pt x="444080" y="1328232"/>
                  <a:pt x="389739" y="1305068"/>
                  <a:pt x="339407" y="1274782"/>
                </a:cubicBezTo>
                <a:cubicBezTo>
                  <a:pt x="289075" y="1244496"/>
                  <a:pt x="242975" y="1208858"/>
                  <a:pt x="201105" y="1167882"/>
                </a:cubicBezTo>
                <a:cubicBezTo>
                  <a:pt x="159236" y="1126906"/>
                  <a:pt x="123381" y="1080805"/>
                  <a:pt x="93537" y="1029580"/>
                </a:cubicBezTo>
                <a:cubicBezTo>
                  <a:pt x="63695" y="978355"/>
                  <a:pt x="40756" y="923796"/>
                  <a:pt x="24721" y="865889"/>
                </a:cubicBezTo>
                <a:cubicBezTo>
                  <a:pt x="8686" y="807983"/>
                  <a:pt x="445" y="747411"/>
                  <a:pt x="0" y="684160"/>
                </a:cubicBezTo>
                <a:cubicBezTo>
                  <a:pt x="0" y="621356"/>
                  <a:pt x="8017" y="560779"/>
                  <a:pt x="24052" y="502430"/>
                </a:cubicBezTo>
                <a:cubicBezTo>
                  <a:pt x="40087" y="444080"/>
                  <a:pt x="63249" y="389739"/>
                  <a:pt x="93537" y="339407"/>
                </a:cubicBezTo>
                <a:cubicBezTo>
                  <a:pt x="123826" y="289075"/>
                  <a:pt x="159459" y="242975"/>
                  <a:pt x="200437" y="201105"/>
                </a:cubicBezTo>
                <a:cubicBezTo>
                  <a:pt x="241415" y="159236"/>
                  <a:pt x="287516" y="123381"/>
                  <a:pt x="338739" y="93537"/>
                </a:cubicBezTo>
                <a:cubicBezTo>
                  <a:pt x="389962" y="63695"/>
                  <a:pt x="444525" y="40756"/>
                  <a:pt x="502430" y="24721"/>
                </a:cubicBezTo>
                <a:cubicBezTo>
                  <a:pt x="560334" y="8686"/>
                  <a:pt x="620910" y="445"/>
                  <a:pt x="684160" y="0"/>
                </a:cubicBezTo>
                <a:close/>
                <a:moveTo>
                  <a:pt x="605989" y="899964"/>
                </a:moveTo>
                <a:cubicBezTo>
                  <a:pt x="615788" y="899964"/>
                  <a:pt x="625142" y="898180"/>
                  <a:pt x="634050" y="894619"/>
                </a:cubicBezTo>
                <a:cubicBezTo>
                  <a:pt x="642958" y="891058"/>
                  <a:pt x="650753" y="885713"/>
                  <a:pt x="657435" y="878584"/>
                </a:cubicBezTo>
                <a:lnTo>
                  <a:pt x="944060" y="591958"/>
                </a:lnTo>
                <a:cubicBezTo>
                  <a:pt x="950741" y="585277"/>
                  <a:pt x="955866" y="577482"/>
                  <a:pt x="959427" y="568574"/>
                </a:cubicBezTo>
                <a:cubicBezTo>
                  <a:pt x="962988" y="559666"/>
                  <a:pt x="964772" y="550535"/>
                  <a:pt x="964772" y="541181"/>
                </a:cubicBezTo>
                <a:cubicBezTo>
                  <a:pt x="964772" y="531382"/>
                  <a:pt x="962988" y="522028"/>
                  <a:pt x="959427" y="513120"/>
                </a:cubicBezTo>
                <a:cubicBezTo>
                  <a:pt x="955866" y="504212"/>
                  <a:pt x="950741" y="496639"/>
                  <a:pt x="944060" y="490403"/>
                </a:cubicBezTo>
                <a:cubicBezTo>
                  <a:pt x="937379" y="484168"/>
                  <a:pt x="929582" y="479045"/>
                  <a:pt x="920676" y="475037"/>
                </a:cubicBezTo>
                <a:cubicBezTo>
                  <a:pt x="911770" y="471028"/>
                  <a:pt x="902416" y="469023"/>
                  <a:pt x="892614" y="469023"/>
                </a:cubicBezTo>
                <a:cubicBezTo>
                  <a:pt x="883261" y="469023"/>
                  <a:pt x="874127" y="470805"/>
                  <a:pt x="865221" y="474368"/>
                </a:cubicBezTo>
                <a:cubicBezTo>
                  <a:pt x="856315" y="477932"/>
                  <a:pt x="848298" y="483054"/>
                  <a:pt x="841169" y="489735"/>
                </a:cubicBezTo>
                <a:lnTo>
                  <a:pt x="605989" y="724915"/>
                </a:lnTo>
                <a:lnTo>
                  <a:pt x="527150" y="646076"/>
                </a:lnTo>
                <a:cubicBezTo>
                  <a:pt x="512897" y="631823"/>
                  <a:pt x="495748" y="624696"/>
                  <a:pt x="475705" y="624696"/>
                </a:cubicBezTo>
                <a:cubicBezTo>
                  <a:pt x="465905" y="624696"/>
                  <a:pt x="456552" y="626478"/>
                  <a:pt x="447643" y="630041"/>
                </a:cubicBezTo>
                <a:cubicBezTo>
                  <a:pt x="438735" y="633605"/>
                  <a:pt x="430940" y="638950"/>
                  <a:pt x="424259" y="646076"/>
                </a:cubicBezTo>
                <a:cubicBezTo>
                  <a:pt x="417578" y="653203"/>
                  <a:pt x="412455" y="660775"/>
                  <a:pt x="408892" y="668793"/>
                </a:cubicBezTo>
                <a:cubicBezTo>
                  <a:pt x="405329" y="676810"/>
                  <a:pt x="403325" y="686164"/>
                  <a:pt x="402879" y="696854"/>
                </a:cubicBezTo>
                <a:cubicBezTo>
                  <a:pt x="402879" y="706208"/>
                  <a:pt x="404661" y="715341"/>
                  <a:pt x="408224" y="724247"/>
                </a:cubicBezTo>
                <a:cubicBezTo>
                  <a:pt x="411787" y="733153"/>
                  <a:pt x="417132" y="741171"/>
                  <a:pt x="424259" y="748299"/>
                </a:cubicBezTo>
                <a:lnTo>
                  <a:pt x="554543" y="878584"/>
                </a:lnTo>
                <a:cubicBezTo>
                  <a:pt x="561225" y="885265"/>
                  <a:pt x="569020" y="890390"/>
                  <a:pt x="577928" y="893951"/>
                </a:cubicBezTo>
                <a:cubicBezTo>
                  <a:pt x="586836" y="897512"/>
                  <a:pt x="596190" y="899516"/>
                  <a:pt x="605989" y="899964"/>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Segoe UI Semibold" panose="020B0502040204020203" pitchFamily="34" charset="0"/>
            </a:endParaRPr>
          </a:p>
        </p:txBody>
      </p:sp>
      <p:sp>
        <p:nvSpPr>
          <p:cNvPr id="16" name="Graphic 32">
            <a:extLst>
              <a:ext uri="{FF2B5EF4-FFF2-40B4-BE49-F238E27FC236}">
                <a16:creationId xmlns:a16="http://schemas.microsoft.com/office/drawing/2014/main" id="{21793668-6EA4-B786-15C9-A6FE19E01CCA}"/>
              </a:ext>
              <a:ext uri="{C183D7F6-B498-43B3-948B-1728B52AA6E4}">
                <adec:decorative xmlns:adec="http://schemas.microsoft.com/office/drawing/2017/decorative" val="1"/>
              </a:ext>
            </a:extLst>
          </p:cNvPr>
          <p:cNvSpPr>
            <a:spLocks noChangeAspect="1"/>
          </p:cNvSpPr>
          <p:nvPr/>
        </p:nvSpPr>
        <p:spPr>
          <a:xfrm>
            <a:off x="6512864" y="5922436"/>
            <a:ext cx="215224" cy="215236"/>
          </a:xfrm>
          <a:custGeom>
            <a:avLst/>
            <a:gdLst>
              <a:gd name="connsiteX0" fmla="*/ 684160 w 1368319"/>
              <a:gd name="connsiteY0" fmla="*/ 0 h 1368319"/>
              <a:gd name="connsiteX1" fmla="*/ 865889 w 1368319"/>
              <a:gd name="connsiteY1" fmla="*/ 24052 h 1368319"/>
              <a:gd name="connsiteX2" fmla="*/ 1028912 w 1368319"/>
              <a:gd name="connsiteY2" fmla="*/ 93537 h 1368319"/>
              <a:gd name="connsiteX3" fmla="*/ 1167214 w 1368319"/>
              <a:gd name="connsiteY3" fmla="*/ 200437 h 1368319"/>
              <a:gd name="connsiteX4" fmla="*/ 1274782 w 1368319"/>
              <a:gd name="connsiteY4" fmla="*/ 338739 h 1368319"/>
              <a:gd name="connsiteX5" fmla="*/ 1343598 w 1368319"/>
              <a:gd name="connsiteY5" fmla="*/ 502430 h 1368319"/>
              <a:gd name="connsiteX6" fmla="*/ 1368319 w 1368319"/>
              <a:gd name="connsiteY6" fmla="*/ 684160 h 1368319"/>
              <a:gd name="connsiteX7" fmla="*/ 1344267 w 1368319"/>
              <a:gd name="connsiteY7" fmla="*/ 865889 h 1368319"/>
              <a:gd name="connsiteX8" fmla="*/ 1274782 w 1368319"/>
              <a:gd name="connsiteY8" fmla="*/ 1028912 h 1368319"/>
              <a:gd name="connsiteX9" fmla="*/ 1167882 w 1368319"/>
              <a:gd name="connsiteY9" fmla="*/ 1167214 h 1368319"/>
              <a:gd name="connsiteX10" fmla="*/ 1029580 w 1368319"/>
              <a:gd name="connsiteY10" fmla="*/ 1274782 h 1368319"/>
              <a:gd name="connsiteX11" fmla="*/ 865889 w 1368319"/>
              <a:gd name="connsiteY11" fmla="*/ 1343598 h 1368319"/>
              <a:gd name="connsiteX12" fmla="*/ 684160 w 1368319"/>
              <a:gd name="connsiteY12" fmla="*/ 1368319 h 1368319"/>
              <a:gd name="connsiteX13" fmla="*/ 502430 w 1368319"/>
              <a:gd name="connsiteY13" fmla="*/ 1344267 h 1368319"/>
              <a:gd name="connsiteX14" fmla="*/ 339407 w 1368319"/>
              <a:gd name="connsiteY14" fmla="*/ 1274782 h 1368319"/>
              <a:gd name="connsiteX15" fmla="*/ 201105 w 1368319"/>
              <a:gd name="connsiteY15" fmla="*/ 1167882 h 1368319"/>
              <a:gd name="connsiteX16" fmla="*/ 93537 w 1368319"/>
              <a:gd name="connsiteY16" fmla="*/ 1029580 h 1368319"/>
              <a:gd name="connsiteX17" fmla="*/ 24721 w 1368319"/>
              <a:gd name="connsiteY17" fmla="*/ 865889 h 1368319"/>
              <a:gd name="connsiteX18" fmla="*/ 0 w 1368319"/>
              <a:gd name="connsiteY18" fmla="*/ 684160 h 1368319"/>
              <a:gd name="connsiteX19" fmla="*/ 24052 w 1368319"/>
              <a:gd name="connsiteY19" fmla="*/ 502430 h 1368319"/>
              <a:gd name="connsiteX20" fmla="*/ 93537 w 1368319"/>
              <a:gd name="connsiteY20" fmla="*/ 339407 h 1368319"/>
              <a:gd name="connsiteX21" fmla="*/ 200437 w 1368319"/>
              <a:gd name="connsiteY21" fmla="*/ 201105 h 1368319"/>
              <a:gd name="connsiteX22" fmla="*/ 338739 w 1368319"/>
              <a:gd name="connsiteY22" fmla="*/ 93537 h 1368319"/>
              <a:gd name="connsiteX23" fmla="*/ 502430 w 1368319"/>
              <a:gd name="connsiteY23" fmla="*/ 24721 h 1368319"/>
              <a:gd name="connsiteX24" fmla="*/ 684160 w 1368319"/>
              <a:gd name="connsiteY24" fmla="*/ 0 h 1368319"/>
              <a:gd name="connsiteX25" fmla="*/ 605989 w 1368319"/>
              <a:gd name="connsiteY25" fmla="*/ 899964 h 1368319"/>
              <a:gd name="connsiteX26" fmla="*/ 634050 w 1368319"/>
              <a:gd name="connsiteY26" fmla="*/ 894619 h 1368319"/>
              <a:gd name="connsiteX27" fmla="*/ 657435 w 1368319"/>
              <a:gd name="connsiteY27" fmla="*/ 878584 h 1368319"/>
              <a:gd name="connsiteX28" fmla="*/ 944060 w 1368319"/>
              <a:gd name="connsiteY28" fmla="*/ 591958 h 1368319"/>
              <a:gd name="connsiteX29" fmla="*/ 959427 w 1368319"/>
              <a:gd name="connsiteY29" fmla="*/ 568574 h 1368319"/>
              <a:gd name="connsiteX30" fmla="*/ 964772 w 1368319"/>
              <a:gd name="connsiteY30" fmla="*/ 541181 h 1368319"/>
              <a:gd name="connsiteX31" fmla="*/ 959427 w 1368319"/>
              <a:gd name="connsiteY31" fmla="*/ 513120 h 1368319"/>
              <a:gd name="connsiteX32" fmla="*/ 944060 w 1368319"/>
              <a:gd name="connsiteY32" fmla="*/ 490403 h 1368319"/>
              <a:gd name="connsiteX33" fmla="*/ 920676 w 1368319"/>
              <a:gd name="connsiteY33" fmla="*/ 475037 h 1368319"/>
              <a:gd name="connsiteX34" fmla="*/ 892614 w 1368319"/>
              <a:gd name="connsiteY34" fmla="*/ 469023 h 1368319"/>
              <a:gd name="connsiteX35" fmla="*/ 865221 w 1368319"/>
              <a:gd name="connsiteY35" fmla="*/ 474368 h 1368319"/>
              <a:gd name="connsiteX36" fmla="*/ 841169 w 1368319"/>
              <a:gd name="connsiteY36" fmla="*/ 489735 h 1368319"/>
              <a:gd name="connsiteX37" fmla="*/ 605989 w 1368319"/>
              <a:gd name="connsiteY37" fmla="*/ 724915 h 1368319"/>
              <a:gd name="connsiteX38" fmla="*/ 527150 w 1368319"/>
              <a:gd name="connsiteY38" fmla="*/ 646076 h 1368319"/>
              <a:gd name="connsiteX39" fmla="*/ 475705 w 1368319"/>
              <a:gd name="connsiteY39" fmla="*/ 624696 h 1368319"/>
              <a:gd name="connsiteX40" fmla="*/ 447643 w 1368319"/>
              <a:gd name="connsiteY40" fmla="*/ 630041 h 1368319"/>
              <a:gd name="connsiteX41" fmla="*/ 424259 w 1368319"/>
              <a:gd name="connsiteY41" fmla="*/ 646076 h 1368319"/>
              <a:gd name="connsiteX42" fmla="*/ 408892 w 1368319"/>
              <a:gd name="connsiteY42" fmla="*/ 668793 h 1368319"/>
              <a:gd name="connsiteX43" fmla="*/ 402879 w 1368319"/>
              <a:gd name="connsiteY43" fmla="*/ 696854 h 1368319"/>
              <a:gd name="connsiteX44" fmla="*/ 408224 w 1368319"/>
              <a:gd name="connsiteY44" fmla="*/ 724247 h 1368319"/>
              <a:gd name="connsiteX45" fmla="*/ 424259 w 1368319"/>
              <a:gd name="connsiteY45" fmla="*/ 748299 h 1368319"/>
              <a:gd name="connsiteX46" fmla="*/ 554543 w 1368319"/>
              <a:gd name="connsiteY46" fmla="*/ 878584 h 1368319"/>
              <a:gd name="connsiteX47" fmla="*/ 577928 w 1368319"/>
              <a:gd name="connsiteY47" fmla="*/ 893951 h 1368319"/>
              <a:gd name="connsiteX48" fmla="*/ 605989 w 1368319"/>
              <a:gd name="connsiteY48" fmla="*/ 899964 h 136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68319" h="1368319">
                <a:moveTo>
                  <a:pt x="684160" y="0"/>
                </a:moveTo>
                <a:cubicBezTo>
                  <a:pt x="746963" y="0"/>
                  <a:pt x="807542" y="8017"/>
                  <a:pt x="865889" y="24052"/>
                </a:cubicBezTo>
                <a:cubicBezTo>
                  <a:pt x="924237" y="40087"/>
                  <a:pt x="978582" y="63249"/>
                  <a:pt x="1028912" y="93537"/>
                </a:cubicBezTo>
                <a:cubicBezTo>
                  <a:pt x="1079242" y="123826"/>
                  <a:pt x="1125342" y="159459"/>
                  <a:pt x="1167214" y="200437"/>
                </a:cubicBezTo>
                <a:cubicBezTo>
                  <a:pt x="1209085" y="241415"/>
                  <a:pt x="1244936" y="287516"/>
                  <a:pt x="1274782" y="338739"/>
                </a:cubicBezTo>
                <a:cubicBezTo>
                  <a:pt x="1304627" y="389962"/>
                  <a:pt x="1327563" y="444525"/>
                  <a:pt x="1343598" y="502430"/>
                </a:cubicBezTo>
                <a:cubicBezTo>
                  <a:pt x="1359633" y="560334"/>
                  <a:pt x="1367871" y="620910"/>
                  <a:pt x="1368319" y="684160"/>
                </a:cubicBezTo>
                <a:cubicBezTo>
                  <a:pt x="1368319" y="746963"/>
                  <a:pt x="1360302" y="807542"/>
                  <a:pt x="1344267" y="865889"/>
                </a:cubicBezTo>
                <a:cubicBezTo>
                  <a:pt x="1328232" y="924237"/>
                  <a:pt x="1305068" y="978582"/>
                  <a:pt x="1274782" y="1028912"/>
                </a:cubicBezTo>
                <a:cubicBezTo>
                  <a:pt x="1244496" y="1079242"/>
                  <a:pt x="1208858" y="1125342"/>
                  <a:pt x="1167882" y="1167214"/>
                </a:cubicBezTo>
                <a:cubicBezTo>
                  <a:pt x="1126906" y="1209085"/>
                  <a:pt x="1080805" y="1244936"/>
                  <a:pt x="1029580" y="1274782"/>
                </a:cubicBezTo>
                <a:cubicBezTo>
                  <a:pt x="978355" y="1304627"/>
                  <a:pt x="923796" y="1327563"/>
                  <a:pt x="865889" y="1343598"/>
                </a:cubicBezTo>
                <a:cubicBezTo>
                  <a:pt x="807983" y="1359633"/>
                  <a:pt x="747411" y="1367871"/>
                  <a:pt x="684160" y="1368319"/>
                </a:cubicBezTo>
                <a:cubicBezTo>
                  <a:pt x="621356" y="1368319"/>
                  <a:pt x="560779" y="1360302"/>
                  <a:pt x="502430" y="1344267"/>
                </a:cubicBezTo>
                <a:cubicBezTo>
                  <a:pt x="444080" y="1328232"/>
                  <a:pt x="389739" y="1305068"/>
                  <a:pt x="339407" y="1274782"/>
                </a:cubicBezTo>
                <a:cubicBezTo>
                  <a:pt x="289075" y="1244496"/>
                  <a:pt x="242975" y="1208858"/>
                  <a:pt x="201105" y="1167882"/>
                </a:cubicBezTo>
                <a:cubicBezTo>
                  <a:pt x="159236" y="1126906"/>
                  <a:pt x="123381" y="1080805"/>
                  <a:pt x="93537" y="1029580"/>
                </a:cubicBezTo>
                <a:cubicBezTo>
                  <a:pt x="63695" y="978355"/>
                  <a:pt x="40756" y="923796"/>
                  <a:pt x="24721" y="865889"/>
                </a:cubicBezTo>
                <a:cubicBezTo>
                  <a:pt x="8686" y="807983"/>
                  <a:pt x="445" y="747411"/>
                  <a:pt x="0" y="684160"/>
                </a:cubicBezTo>
                <a:cubicBezTo>
                  <a:pt x="0" y="621356"/>
                  <a:pt x="8017" y="560779"/>
                  <a:pt x="24052" y="502430"/>
                </a:cubicBezTo>
                <a:cubicBezTo>
                  <a:pt x="40087" y="444080"/>
                  <a:pt x="63249" y="389739"/>
                  <a:pt x="93537" y="339407"/>
                </a:cubicBezTo>
                <a:cubicBezTo>
                  <a:pt x="123826" y="289075"/>
                  <a:pt x="159459" y="242975"/>
                  <a:pt x="200437" y="201105"/>
                </a:cubicBezTo>
                <a:cubicBezTo>
                  <a:pt x="241415" y="159236"/>
                  <a:pt x="287516" y="123381"/>
                  <a:pt x="338739" y="93537"/>
                </a:cubicBezTo>
                <a:cubicBezTo>
                  <a:pt x="389962" y="63695"/>
                  <a:pt x="444525" y="40756"/>
                  <a:pt x="502430" y="24721"/>
                </a:cubicBezTo>
                <a:cubicBezTo>
                  <a:pt x="560334" y="8686"/>
                  <a:pt x="620910" y="445"/>
                  <a:pt x="684160" y="0"/>
                </a:cubicBezTo>
                <a:close/>
                <a:moveTo>
                  <a:pt x="605989" y="899964"/>
                </a:moveTo>
                <a:cubicBezTo>
                  <a:pt x="615788" y="899964"/>
                  <a:pt x="625142" y="898180"/>
                  <a:pt x="634050" y="894619"/>
                </a:cubicBezTo>
                <a:cubicBezTo>
                  <a:pt x="642958" y="891058"/>
                  <a:pt x="650753" y="885713"/>
                  <a:pt x="657435" y="878584"/>
                </a:cubicBezTo>
                <a:lnTo>
                  <a:pt x="944060" y="591958"/>
                </a:lnTo>
                <a:cubicBezTo>
                  <a:pt x="950741" y="585277"/>
                  <a:pt x="955866" y="577482"/>
                  <a:pt x="959427" y="568574"/>
                </a:cubicBezTo>
                <a:cubicBezTo>
                  <a:pt x="962988" y="559666"/>
                  <a:pt x="964772" y="550535"/>
                  <a:pt x="964772" y="541181"/>
                </a:cubicBezTo>
                <a:cubicBezTo>
                  <a:pt x="964772" y="531382"/>
                  <a:pt x="962988" y="522028"/>
                  <a:pt x="959427" y="513120"/>
                </a:cubicBezTo>
                <a:cubicBezTo>
                  <a:pt x="955866" y="504212"/>
                  <a:pt x="950741" y="496639"/>
                  <a:pt x="944060" y="490403"/>
                </a:cubicBezTo>
                <a:cubicBezTo>
                  <a:pt x="937379" y="484168"/>
                  <a:pt x="929582" y="479045"/>
                  <a:pt x="920676" y="475037"/>
                </a:cubicBezTo>
                <a:cubicBezTo>
                  <a:pt x="911770" y="471028"/>
                  <a:pt x="902416" y="469023"/>
                  <a:pt x="892614" y="469023"/>
                </a:cubicBezTo>
                <a:cubicBezTo>
                  <a:pt x="883261" y="469023"/>
                  <a:pt x="874127" y="470805"/>
                  <a:pt x="865221" y="474368"/>
                </a:cubicBezTo>
                <a:cubicBezTo>
                  <a:pt x="856315" y="477932"/>
                  <a:pt x="848298" y="483054"/>
                  <a:pt x="841169" y="489735"/>
                </a:cubicBezTo>
                <a:lnTo>
                  <a:pt x="605989" y="724915"/>
                </a:lnTo>
                <a:lnTo>
                  <a:pt x="527150" y="646076"/>
                </a:lnTo>
                <a:cubicBezTo>
                  <a:pt x="512897" y="631823"/>
                  <a:pt x="495748" y="624696"/>
                  <a:pt x="475705" y="624696"/>
                </a:cubicBezTo>
                <a:cubicBezTo>
                  <a:pt x="465905" y="624696"/>
                  <a:pt x="456552" y="626478"/>
                  <a:pt x="447643" y="630041"/>
                </a:cubicBezTo>
                <a:cubicBezTo>
                  <a:pt x="438735" y="633605"/>
                  <a:pt x="430940" y="638950"/>
                  <a:pt x="424259" y="646076"/>
                </a:cubicBezTo>
                <a:cubicBezTo>
                  <a:pt x="417578" y="653203"/>
                  <a:pt x="412455" y="660775"/>
                  <a:pt x="408892" y="668793"/>
                </a:cubicBezTo>
                <a:cubicBezTo>
                  <a:pt x="405329" y="676810"/>
                  <a:pt x="403325" y="686164"/>
                  <a:pt x="402879" y="696854"/>
                </a:cubicBezTo>
                <a:cubicBezTo>
                  <a:pt x="402879" y="706208"/>
                  <a:pt x="404661" y="715341"/>
                  <a:pt x="408224" y="724247"/>
                </a:cubicBezTo>
                <a:cubicBezTo>
                  <a:pt x="411787" y="733153"/>
                  <a:pt x="417132" y="741171"/>
                  <a:pt x="424259" y="748299"/>
                </a:cubicBezTo>
                <a:lnTo>
                  <a:pt x="554543" y="878584"/>
                </a:lnTo>
                <a:cubicBezTo>
                  <a:pt x="561225" y="885265"/>
                  <a:pt x="569020" y="890390"/>
                  <a:pt x="577928" y="893951"/>
                </a:cubicBezTo>
                <a:cubicBezTo>
                  <a:pt x="586836" y="897512"/>
                  <a:pt x="596190" y="899516"/>
                  <a:pt x="605989" y="899964"/>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Segoe UI Semibold" panose="020B0502040204020203" pitchFamily="34" charset="0"/>
            </a:endParaRPr>
          </a:p>
        </p:txBody>
      </p:sp>
    </p:spTree>
    <p:extLst>
      <p:ext uri="{BB962C8B-B14F-4D97-AF65-F5344CB8AC3E}">
        <p14:creationId xmlns:p14="http://schemas.microsoft.com/office/powerpoint/2010/main" val="2915562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ainer">
            <a:extLst>
              <a:ext uri="{FF2B5EF4-FFF2-40B4-BE49-F238E27FC236}">
                <a16:creationId xmlns:a16="http://schemas.microsoft.com/office/drawing/2014/main" id="{2F6790F1-F8D9-35B5-707C-20EE14ABB990}"/>
              </a:ext>
              <a:ext uri="{C183D7F6-B498-43B3-948B-1728B52AA6E4}">
                <adec:decorative xmlns:adec="http://schemas.microsoft.com/office/drawing/2017/decorative" val="1"/>
              </a:ext>
            </a:extLst>
          </p:cNvPr>
          <p:cNvSpPr>
            <a:spLocks/>
          </p:cNvSpPr>
          <p:nvPr/>
        </p:nvSpPr>
        <p:spPr bwMode="auto">
          <a:xfrm>
            <a:off x="476252" y="1014414"/>
            <a:ext cx="11239498" cy="5240338"/>
          </a:xfrm>
          <a:prstGeom prst="roundRect">
            <a:avLst>
              <a:gd name="adj" fmla="val 3638"/>
            </a:avLst>
          </a:prstGeom>
          <a:ln w="15875" cap="rnd">
            <a:solidFill>
              <a:srgbClr val="3A4953"/>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u="none" strike="noStrike" kern="1200" cap="none" spc="0" normalizeH="0" baseline="0" noProof="0">
                <a:ln>
                  <a:noFill/>
                </a:ln>
                <a:noFill/>
                <a:effectLst/>
                <a:uLnTx/>
                <a:uFillTx/>
                <a:latin typeface="Segoe UI Semibold" panose="020B0502040204020203" pitchFamily="34" charset="0"/>
                <a:ea typeface="+mn-ea"/>
                <a:cs typeface="+mn-cs"/>
              </a:rPr>
              <a:t>a</a:t>
            </a:r>
          </a:p>
        </p:txBody>
      </p:sp>
      <p:grpSp>
        <p:nvGrpSpPr>
          <p:cNvPr id="7" name="Group 6" descr="Venn diagram of policy and management tools, environment configuration, and personalization evenly overlapping.">
            <a:extLst>
              <a:ext uri="{FF2B5EF4-FFF2-40B4-BE49-F238E27FC236}">
                <a16:creationId xmlns:a16="http://schemas.microsoft.com/office/drawing/2014/main" id="{48494C8C-6D8C-988B-D354-235927C4D82E}"/>
              </a:ext>
            </a:extLst>
          </p:cNvPr>
          <p:cNvGrpSpPr/>
          <p:nvPr/>
        </p:nvGrpSpPr>
        <p:grpSpPr>
          <a:xfrm>
            <a:off x="3709685" y="1572047"/>
            <a:ext cx="4772134" cy="4376739"/>
            <a:chOff x="584200" y="1436688"/>
            <a:chExt cx="3993089" cy="3662242"/>
          </a:xfrm>
        </p:grpSpPr>
        <p:sp>
          <p:nvSpPr>
            <p:cNvPr id="8" name="Oval 7">
              <a:extLst>
                <a:ext uri="{FF2B5EF4-FFF2-40B4-BE49-F238E27FC236}">
                  <a16:creationId xmlns:a16="http://schemas.microsoft.com/office/drawing/2014/main" id="{FE8AE4D3-7BDC-7029-B331-73E9D7E6A95B}"/>
                </a:ext>
              </a:extLst>
            </p:cNvPr>
            <p:cNvSpPr/>
            <p:nvPr/>
          </p:nvSpPr>
          <p:spPr>
            <a:xfrm>
              <a:off x="584200" y="1436688"/>
              <a:ext cx="2103120" cy="2103120"/>
            </a:xfrm>
            <a:prstGeom prst="ellipse">
              <a:avLst/>
            </a:prstGeom>
            <a:solidFill>
              <a:schemeClr val="bg1">
                <a:alpha val="20000"/>
              </a:schemeClr>
            </a:solidFill>
            <a:ln w="2540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108000" bIns="108000" numCol="1" spcCol="0" rtlCol="0" fromWordArt="0" anchor="ctr" anchorCtr="0" forceAA="0" compatLnSpc="1">
              <a:prstTxWarp prst="textNoShape">
                <a:avLst/>
              </a:prstTxWarp>
              <a:noAutofit/>
            </a:bodyPr>
            <a:lstStyle/>
            <a:p>
              <a:pPr algn="ctr" defTabSz="914400"/>
              <a:r>
                <a:rPr lang="en-US" sz="1800" dirty="0">
                  <a:ln w="3175">
                    <a:noFill/>
                  </a:ln>
                  <a:gradFill>
                    <a:gsLst>
                      <a:gs pos="0">
                        <a:srgbClr val="D59ED7"/>
                      </a:gs>
                      <a:gs pos="80000">
                        <a:srgbClr val="8DC8E8"/>
                      </a:gs>
                    </a:gsLst>
                    <a:path path="circle">
                      <a:fillToRect l="100000" t="100000"/>
                    </a:path>
                  </a:gradFill>
                  <a:latin typeface="+mj-lt"/>
                  <a:cs typeface="Segoe UI" panose="020B0502040204020203" pitchFamily="34" charset="0"/>
                </a:rPr>
                <a:t>Policy and management tools </a:t>
              </a:r>
            </a:p>
          </p:txBody>
        </p:sp>
        <p:sp>
          <p:nvSpPr>
            <p:cNvPr id="9" name="Oval 8">
              <a:extLst>
                <a:ext uri="{FF2B5EF4-FFF2-40B4-BE49-F238E27FC236}">
                  <a16:creationId xmlns:a16="http://schemas.microsoft.com/office/drawing/2014/main" id="{90459DB4-144F-80EC-F72C-944956FBAC99}"/>
                </a:ext>
              </a:extLst>
            </p:cNvPr>
            <p:cNvSpPr/>
            <p:nvPr/>
          </p:nvSpPr>
          <p:spPr>
            <a:xfrm>
              <a:off x="2474169" y="1436688"/>
              <a:ext cx="2103120" cy="2103120"/>
            </a:xfrm>
            <a:prstGeom prst="ellipse">
              <a:avLst/>
            </a:prstGeom>
            <a:solidFill>
              <a:schemeClr val="bg1">
                <a:alpha val="20000"/>
              </a:schemeClr>
            </a:solidFill>
            <a:ln w="25400" cap="rnd">
              <a:gradFill flip="none" rotWithShape="1">
                <a:gsLst>
                  <a:gs pos="0">
                    <a:srgbClr val="0078D4"/>
                  </a:gs>
                  <a:gs pos="80000">
                    <a:srgbClr val="399A91"/>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144000" numCol="1" spcCol="0" rtlCol="0" fromWordArt="0" anchor="ctr" anchorCtr="0" forceAA="0" compatLnSpc="1">
              <a:prstTxWarp prst="textNoShape">
                <a:avLst/>
              </a:prstTxWarp>
              <a:noAutofit/>
            </a:bodyPr>
            <a:lstStyle/>
            <a:p>
              <a:pPr algn="ctr" defTabSz="914400"/>
              <a:r>
                <a:rPr lang="en-US" sz="1800" dirty="0">
                  <a:ln w="3175">
                    <a:noFill/>
                  </a:ln>
                  <a:gradFill>
                    <a:gsLst>
                      <a:gs pos="0">
                        <a:srgbClr val="8DC8E8"/>
                      </a:gs>
                      <a:gs pos="80000">
                        <a:srgbClr val="49C5B1"/>
                      </a:gs>
                    </a:gsLst>
                    <a:path path="circle">
                      <a:fillToRect l="100000" t="100000"/>
                    </a:path>
                  </a:gradFill>
                  <a:latin typeface="+mj-lt"/>
                  <a:cs typeface="Segoe UI" panose="020B0502040204020203" pitchFamily="34" charset="0"/>
                </a:rPr>
                <a:t>Environment configuration </a:t>
              </a:r>
            </a:p>
          </p:txBody>
        </p:sp>
        <p:sp>
          <p:nvSpPr>
            <p:cNvPr id="10" name="Oval 9">
              <a:extLst>
                <a:ext uri="{FF2B5EF4-FFF2-40B4-BE49-F238E27FC236}">
                  <a16:creationId xmlns:a16="http://schemas.microsoft.com/office/drawing/2014/main" id="{B42B18BE-8754-DEB9-3636-605EAD95F078}"/>
                </a:ext>
              </a:extLst>
            </p:cNvPr>
            <p:cNvSpPr/>
            <p:nvPr/>
          </p:nvSpPr>
          <p:spPr>
            <a:xfrm>
              <a:off x="1459230" y="2890400"/>
              <a:ext cx="2239010" cy="2208530"/>
            </a:xfrm>
            <a:prstGeom prst="ellipse">
              <a:avLst/>
            </a:prstGeom>
            <a:solidFill>
              <a:schemeClr val="bg1">
                <a:alpha val="20000"/>
              </a:schemeClr>
            </a:solidFill>
            <a:ln w="25400" cap="rnd">
              <a:gradFill flip="none" rotWithShape="1">
                <a:gsLst>
                  <a:gs pos="0">
                    <a:srgbClr val="FF5C39"/>
                  </a:gs>
                  <a:gs pos="80000">
                    <a:srgbClr val="C03BC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80000" rIns="91440" bIns="45720" numCol="1" spcCol="0" rtlCol="0" fromWordArt="0" anchor="ctr" anchorCtr="0" forceAA="0" compatLnSpc="1">
              <a:prstTxWarp prst="textNoShape">
                <a:avLst/>
              </a:prstTxWarp>
              <a:noAutofit/>
            </a:bodyPr>
            <a:lstStyle/>
            <a:p>
              <a:pPr algn="ctr" defTabSz="914400"/>
              <a:r>
                <a:rPr lang="en-US" sz="1700" dirty="0">
                  <a:ln w="3175">
                    <a:noFill/>
                  </a:ln>
                  <a:gradFill>
                    <a:gsLst>
                      <a:gs pos="0">
                        <a:srgbClr val="FFA38B"/>
                      </a:gs>
                      <a:gs pos="80000">
                        <a:srgbClr val="D59ED7"/>
                      </a:gs>
                    </a:gsLst>
                    <a:path path="circle">
                      <a:fillToRect l="100000" t="100000"/>
                    </a:path>
                  </a:gradFill>
                  <a:latin typeface="+mj-lt"/>
                  <a:cs typeface="Segoe UI" panose="020B0502040204020203" pitchFamily="34" charset="0"/>
                </a:rPr>
                <a:t>Personalization</a:t>
              </a:r>
            </a:p>
          </p:txBody>
        </p:sp>
      </p:grpSp>
      <p:sp>
        <p:nvSpPr>
          <p:cNvPr id="12" name="TextBox 11">
            <a:extLst>
              <a:ext uri="{FF2B5EF4-FFF2-40B4-BE49-F238E27FC236}">
                <a16:creationId xmlns:a16="http://schemas.microsoft.com/office/drawing/2014/main" id="{640D2A29-3606-764E-7631-D192C2DFD11E}"/>
              </a:ext>
            </a:extLst>
          </p:cNvPr>
          <p:cNvSpPr txBox="1"/>
          <p:nvPr/>
        </p:nvSpPr>
        <p:spPr>
          <a:xfrm>
            <a:off x="2920933" y="443663"/>
            <a:ext cx="6094902" cy="584775"/>
          </a:xfrm>
          <a:prstGeom prst="rect">
            <a:avLst/>
          </a:prstGeom>
          <a:noFill/>
        </p:spPr>
        <p:txBody>
          <a:bodyPr wrap="square">
            <a:spAutoFit/>
          </a:bodyPr>
          <a:lstStyle/>
          <a:p>
            <a:pPr algn="ctr">
              <a:defRPr/>
            </a:pPr>
            <a:r>
              <a:rPr lang="en-US" sz="3200" dirty="0">
                <a:solidFill>
                  <a:schemeClr val="bg1"/>
                </a:solidFill>
                <a:latin typeface="+mj-lt"/>
                <a:cs typeface="Segoe UI"/>
              </a:rPr>
              <a:t>CDE Fundamentals</a:t>
            </a:r>
          </a:p>
        </p:txBody>
      </p:sp>
    </p:spTree>
    <p:extLst>
      <p:ext uri="{BB962C8B-B14F-4D97-AF65-F5344CB8AC3E}">
        <p14:creationId xmlns:p14="http://schemas.microsoft.com/office/powerpoint/2010/main" val="416253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437C13C-5B91-CA3C-ECDB-165FB9C5D7B6}"/>
              </a:ext>
            </a:extLst>
          </p:cNvPr>
          <p:cNvSpPr txBox="1">
            <a:spLocks/>
          </p:cNvSpPr>
          <p:nvPr/>
        </p:nvSpPr>
        <p:spPr>
          <a:xfrm>
            <a:off x="457200" y="1638300"/>
            <a:ext cx="4405163" cy="86177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14400" fontAlgn="base">
              <a:spcAft>
                <a:spcPts val="1200"/>
              </a:spcAft>
              <a:defRPr/>
            </a:pPr>
            <a:r>
              <a:rPr lang="en-US" sz="2800" b="1" spc="0">
                <a:gradFill flip="none" rotWithShape="1">
                  <a:gsLst>
                    <a:gs pos="0">
                      <a:srgbClr val="D59ED7"/>
                    </a:gs>
                    <a:gs pos="80000">
                      <a:srgbClr val="8DC8E8"/>
                    </a:gs>
                  </a:gsLst>
                  <a:path path="circle">
                    <a:fillToRect l="100000" t="100000"/>
                  </a:path>
                  <a:tileRect r="-100000" b="-100000"/>
                </a:gradFill>
                <a:latin typeface="Segoe UI Semibold" panose="020B0502040204020203" pitchFamily="34" charset="0"/>
              </a:rPr>
              <a:t>about CDEs</a:t>
            </a:r>
          </a:p>
        </p:txBody>
      </p:sp>
      <p:sp>
        <p:nvSpPr>
          <p:cNvPr id="6" name="Текст 54">
            <a:extLst>
              <a:ext uri="{FF2B5EF4-FFF2-40B4-BE49-F238E27FC236}">
                <a16:creationId xmlns:a16="http://schemas.microsoft.com/office/drawing/2014/main" id="{CC6AAD8D-31DF-7214-1B7A-C672ECBD574E}"/>
              </a:ext>
            </a:extLst>
          </p:cNvPr>
          <p:cNvSpPr txBox="1">
            <a:spLocks/>
          </p:cNvSpPr>
          <p:nvPr/>
        </p:nvSpPr>
        <p:spPr>
          <a:xfrm>
            <a:off x="457199" y="2283549"/>
            <a:ext cx="10693217" cy="2992421"/>
          </a:xfrm>
          <a:prstGeom prst="rect">
            <a:avLst/>
          </a:prstGeom>
        </p:spPr>
        <p:txBody>
          <a:bodyPr anchor="t"/>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742" fontAlgn="base">
              <a:spcBef>
                <a:spcPts val="0"/>
              </a:spcBef>
              <a:spcAft>
                <a:spcPct val="0"/>
              </a:spcAft>
              <a:buSzTx/>
              <a:buNone/>
              <a:defRPr/>
            </a:pPr>
            <a:r>
              <a:rPr lang="en-US" sz="3600" spc="-50" dirty="0">
                <a:ln w="3175">
                  <a:noFill/>
                </a:ln>
                <a:solidFill>
                  <a:schemeClr val="bg1"/>
                </a:solidFill>
                <a:latin typeface="+mj-lt"/>
                <a:cs typeface="Segoe UI"/>
              </a:rPr>
              <a:t>Cloud-based</a:t>
            </a:r>
            <a:r>
              <a:rPr lang="ru-RU" sz="3600" spc="-50" dirty="0">
                <a:ln w="3175">
                  <a:noFill/>
                </a:ln>
                <a:solidFill>
                  <a:schemeClr val="bg1"/>
                </a:solidFill>
                <a:latin typeface="+mj-lt"/>
                <a:cs typeface="Segoe UI"/>
              </a:rPr>
              <a:t> </a:t>
            </a:r>
            <a:r>
              <a:rPr lang="en-US" sz="3600" spc="-50" dirty="0">
                <a:ln w="3175">
                  <a:noFill/>
                </a:ln>
                <a:solidFill>
                  <a:schemeClr val="bg1"/>
                </a:solidFill>
                <a:latin typeface="+mj-lt"/>
                <a:cs typeface="Segoe UI"/>
              </a:rPr>
              <a:t>development environments</a:t>
            </a:r>
            <a:r>
              <a:rPr lang="ru-RU" sz="3600" spc="-50" dirty="0">
                <a:ln w="3175">
                  <a:noFill/>
                </a:ln>
                <a:solidFill>
                  <a:schemeClr val="bg1"/>
                </a:solidFill>
                <a:latin typeface="+mj-lt"/>
                <a:cs typeface="Segoe UI"/>
              </a:rPr>
              <a:t> </a:t>
            </a:r>
            <a:r>
              <a:rPr lang="en-US" sz="3600" spc="-50" dirty="0">
                <a:ln w="3175">
                  <a:noFill/>
                </a:ln>
                <a:solidFill>
                  <a:schemeClr val="bg1"/>
                </a:solidFill>
                <a:latin typeface="+mj-lt"/>
                <a:cs typeface="Segoe UI"/>
              </a:rPr>
              <a:t>allow developers to focus on their tasks from anywhere, using almost any device.  </a:t>
            </a:r>
            <a:endParaRPr lang="ru-RU" sz="3600" spc="-50" dirty="0">
              <a:ln w="3175">
                <a:noFill/>
              </a:ln>
              <a:solidFill>
                <a:schemeClr val="bg1"/>
              </a:solidFill>
              <a:latin typeface="+mj-lt"/>
              <a:cs typeface="Segoe UI"/>
            </a:endParaRPr>
          </a:p>
          <a:p>
            <a:pPr marL="0" indent="0" defTabSz="932742" fontAlgn="base">
              <a:spcBef>
                <a:spcPts val="0"/>
              </a:spcBef>
              <a:spcAft>
                <a:spcPct val="0"/>
              </a:spcAft>
              <a:buSzTx/>
              <a:buNone/>
              <a:defRPr/>
            </a:pPr>
            <a:endParaRPr lang="ru-RU" sz="3600" spc="-50" dirty="0">
              <a:ln w="3175">
                <a:noFill/>
              </a:ln>
              <a:latin typeface="+mj-lt"/>
              <a:cs typeface="Segoe UI"/>
            </a:endParaRPr>
          </a:p>
        </p:txBody>
      </p:sp>
    </p:spTree>
    <p:extLst>
      <p:ext uri="{BB962C8B-B14F-4D97-AF65-F5344CB8AC3E}">
        <p14:creationId xmlns:p14="http://schemas.microsoft.com/office/powerpoint/2010/main" val="86978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260D053B-A40A-3228-B6D5-3371B9EE2E56}"/>
              </a:ext>
            </a:extLst>
          </p:cNvPr>
          <p:cNvSpPr>
            <a:spLocks noGrp="1"/>
          </p:cNvSpPr>
          <p:nvPr>
            <p:ph type="subTitle" idx="1"/>
          </p:nvPr>
        </p:nvSpPr>
        <p:spPr>
          <a:xfrm>
            <a:off x="394230" y="2990562"/>
            <a:ext cx="11562303" cy="876876"/>
          </a:xfrm>
        </p:spPr>
        <p:txBody>
          <a:bodyPr/>
          <a:lstStyle/>
          <a:p>
            <a:r>
              <a:rPr lang="en-US" dirty="0"/>
              <a:t>MICROSOFT DEV BOX</a:t>
            </a:r>
          </a:p>
        </p:txBody>
      </p:sp>
      <p:sp>
        <p:nvSpPr>
          <p:cNvPr id="3" name="Slide Number Placeholder 2">
            <a:extLst>
              <a:ext uri="{FF2B5EF4-FFF2-40B4-BE49-F238E27FC236}">
                <a16:creationId xmlns:a16="http://schemas.microsoft.com/office/drawing/2014/main" id="{A6A971A9-0C5C-DDFC-67F9-2E5A55F12F67}"/>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15</a:t>
            </a:fld>
            <a:endParaRPr lang="en-US" dirty="0"/>
          </a:p>
        </p:txBody>
      </p:sp>
    </p:spTree>
    <p:extLst>
      <p:ext uri="{BB962C8B-B14F-4D97-AF65-F5344CB8AC3E}">
        <p14:creationId xmlns:p14="http://schemas.microsoft.com/office/powerpoint/2010/main" val="1397193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25">
            <a:extLst>
              <a:ext uri="{FF2B5EF4-FFF2-40B4-BE49-F238E27FC236}">
                <a16:creationId xmlns:a16="http://schemas.microsoft.com/office/drawing/2014/main" id="{C8F4F39D-1B39-EE19-BE47-29C4AAB80EC0}"/>
              </a:ext>
              <a:ext uri="{C183D7F6-B498-43B3-948B-1728B52AA6E4}">
                <adec:decorative xmlns:adec="http://schemas.microsoft.com/office/drawing/2017/decorative" val="1"/>
              </a:ext>
            </a:extLst>
          </p:cNvPr>
          <p:cNvSpPr/>
          <p:nvPr/>
        </p:nvSpPr>
        <p:spPr>
          <a:xfrm>
            <a:off x="562963" y="5593955"/>
            <a:ext cx="11045900" cy="685800"/>
          </a:xfrm>
          <a:prstGeom prst="roundRect">
            <a:avLst>
              <a:gd name="adj" fmla="val 50000"/>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91F2C"/>
              </a:solidFill>
              <a:latin typeface="Segoe UI"/>
              <a:cs typeface="Segoe UI" pitchFamily="34" charset="0"/>
            </a:endParaRPr>
          </a:p>
        </p:txBody>
      </p:sp>
      <p:sp>
        <p:nvSpPr>
          <p:cNvPr id="6" name="Title 7">
            <a:extLst>
              <a:ext uri="{FF2B5EF4-FFF2-40B4-BE49-F238E27FC236}">
                <a16:creationId xmlns:a16="http://schemas.microsoft.com/office/drawing/2014/main" id="{4E5FA687-EC68-81A2-BDAA-EBC96A381BA6}"/>
              </a:ext>
            </a:extLst>
          </p:cNvPr>
          <p:cNvSpPr txBox="1">
            <a:spLocks/>
          </p:cNvSpPr>
          <p:nvPr/>
        </p:nvSpPr>
        <p:spPr>
          <a:xfrm>
            <a:off x="585216" y="2423825"/>
            <a:ext cx="5348445" cy="67711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dirty="0">
                <a:solidFill>
                  <a:schemeClr val="bg1"/>
                </a:solidFill>
                <a:cs typeface="Segoe UI"/>
                <a:sym typeface="Calibri"/>
              </a:rPr>
              <a:t>Secure cloud workstations built for developer productivity</a:t>
            </a:r>
          </a:p>
        </p:txBody>
      </p:sp>
      <p:sp>
        <p:nvSpPr>
          <p:cNvPr id="7" name="TextBox 6">
            <a:extLst>
              <a:ext uri="{FF2B5EF4-FFF2-40B4-BE49-F238E27FC236}">
                <a16:creationId xmlns:a16="http://schemas.microsoft.com/office/drawing/2014/main" id="{BD78A015-D495-07E7-CC04-B52E64D7D07D}"/>
              </a:ext>
            </a:extLst>
          </p:cNvPr>
          <p:cNvSpPr txBox="1"/>
          <p:nvPr/>
        </p:nvSpPr>
        <p:spPr>
          <a:xfrm>
            <a:off x="562292" y="431899"/>
            <a:ext cx="2146421" cy="276999"/>
          </a:xfrm>
          <a:prstGeom prst="rect">
            <a:avLst/>
          </a:prstGeom>
          <a:noFill/>
        </p:spPr>
        <p:txBody>
          <a:bodyPr wrap="none" lIns="0" tIns="0" rIns="0" bIns="0" rtlCol="0">
            <a:spAutoFit/>
          </a:bodyPr>
          <a:lstStyle/>
          <a:p>
            <a:pPr defTabSz="914400" fontAlgn="base">
              <a:spcBef>
                <a:spcPct val="0"/>
              </a:spcBef>
              <a:spcAft>
                <a:spcPts val="1200"/>
              </a:spcAft>
              <a:defRPr/>
            </a:pPr>
            <a:r>
              <a:rPr lang="en-US" sz="1800" b="1" dirty="0">
                <a:ln w="3175">
                  <a:noFill/>
                </a:ln>
                <a:gradFill flip="none" rotWithShape="1">
                  <a:gsLst>
                    <a:gs pos="0">
                      <a:srgbClr val="D59ED7"/>
                    </a:gs>
                    <a:gs pos="80000">
                      <a:srgbClr val="8DC8E8"/>
                    </a:gs>
                  </a:gsLst>
                  <a:path path="circle">
                    <a:fillToRect l="100000" t="100000"/>
                  </a:path>
                  <a:tileRect r="-100000" b="-100000"/>
                </a:gradFill>
                <a:latin typeface="+mj-lt"/>
                <a:cs typeface="Segoe UI" pitchFamily="34" charset="0"/>
              </a:rPr>
              <a:t>Microsoft Dev Box</a:t>
            </a:r>
          </a:p>
        </p:txBody>
      </p:sp>
      <p:pic>
        <p:nvPicPr>
          <p:cNvPr id="8" name="Picture 4">
            <a:extLst>
              <a:ext uri="{FF2B5EF4-FFF2-40B4-BE49-F238E27FC236}">
                <a16:creationId xmlns:a16="http://schemas.microsoft.com/office/drawing/2014/main" id="{FD2D846C-6644-DC34-E421-CE5C00871866}"/>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163245" y="1148521"/>
            <a:ext cx="6028755" cy="506812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descr="Setting up a dev box">
            <a:extLst>
              <a:ext uri="{FF2B5EF4-FFF2-40B4-BE49-F238E27FC236}">
                <a16:creationId xmlns:a16="http://schemas.microsoft.com/office/drawing/2014/main" id="{AF77CFC2-DF56-0F57-A40C-15686AE2837B}"/>
              </a:ext>
            </a:extLst>
          </p:cNvPr>
          <p:cNvGrpSpPr>
            <a:grpSpLocks noChangeAspect="1"/>
          </p:cNvGrpSpPr>
          <p:nvPr/>
        </p:nvGrpSpPr>
        <p:grpSpPr>
          <a:xfrm>
            <a:off x="7066754" y="1396737"/>
            <a:ext cx="5116624" cy="3603410"/>
            <a:chOff x="6677940" y="1782497"/>
            <a:chExt cx="5504635" cy="3876669"/>
          </a:xfrm>
        </p:grpSpPr>
        <p:pic>
          <p:nvPicPr>
            <p:cNvPr id="10" name="Picture 5" descr="Graphical user interface, application&#10;&#10;Description automatically generated">
              <a:extLst>
                <a:ext uri="{FF2B5EF4-FFF2-40B4-BE49-F238E27FC236}">
                  <a16:creationId xmlns:a16="http://schemas.microsoft.com/office/drawing/2014/main" id="{06807643-EFF9-106C-4A46-EC0E30B76845}"/>
                </a:ext>
              </a:extLst>
            </p:cNvPr>
            <p:cNvPicPr>
              <a:picLocks noChangeAspect="1"/>
            </p:cNvPicPr>
            <p:nvPr/>
          </p:nvPicPr>
          <p:blipFill>
            <a:blip r:embed="rId3"/>
            <a:stretch>
              <a:fillRect/>
            </a:stretch>
          </p:blipFill>
          <p:spPr>
            <a:xfrm>
              <a:off x="6677940" y="1782497"/>
              <a:ext cx="5504635" cy="3876669"/>
            </a:xfrm>
            <a:prstGeom prst="roundRect">
              <a:avLst>
                <a:gd name="adj" fmla="val 1706"/>
              </a:avLst>
            </a:prstGeom>
          </p:spPr>
        </p:pic>
        <p:pic>
          <p:nvPicPr>
            <p:cNvPr id="11" name="Picture 10">
              <a:extLst>
                <a:ext uri="{FF2B5EF4-FFF2-40B4-BE49-F238E27FC236}">
                  <a16:creationId xmlns:a16="http://schemas.microsoft.com/office/drawing/2014/main" id="{F688E10E-9829-46CE-9DA1-47D5F4F4A2F7}"/>
                </a:ext>
              </a:extLst>
            </p:cNvPr>
            <p:cNvPicPr>
              <a:picLocks noChangeAspect="1"/>
            </p:cNvPicPr>
            <p:nvPr/>
          </p:nvPicPr>
          <p:blipFill rotWithShape="1">
            <a:blip r:embed="rId4"/>
            <a:srcRect r="8749"/>
            <a:stretch/>
          </p:blipFill>
          <p:spPr>
            <a:xfrm>
              <a:off x="9273664" y="1782497"/>
              <a:ext cx="2908911" cy="3876669"/>
            </a:xfrm>
            <a:prstGeom prst="rect">
              <a:avLst/>
            </a:prstGeom>
          </p:spPr>
        </p:pic>
      </p:grpSp>
      <p:sp>
        <p:nvSpPr>
          <p:cNvPr id="12" name="Title 6">
            <a:extLst>
              <a:ext uri="{FF2B5EF4-FFF2-40B4-BE49-F238E27FC236}">
                <a16:creationId xmlns:a16="http://schemas.microsoft.com/office/drawing/2014/main" id="{DAC2F38A-F3C7-8FC8-E047-DD7279B72836}"/>
              </a:ext>
              <a:ext uri="{C183D7F6-B498-43B3-948B-1728B52AA6E4}">
                <adec:decorative xmlns:adec="http://schemas.microsoft.com/office/drawing/2017/decorative" val="0"/>
              </a:ext>
            </a:extLst>
          </p:cNvPr>
          <p:cNvSpPr txBox="1">
            <a:spLocks/>
          </p:cNvSpPr>
          <p:nvPr/>
        </p:nvSpPr>
        <p:spPr>
          <a:xfrm>
            <a:off x="1425699" y="5753514"/>
            <a:ext cx="3070101" cy="328295"/>
          </a:xfrm>
          <a:prstGeom prst="rect">
            <a:avLst/>
          </a:prstGeom>
          <a:noFill/>
          <a:ln>
            <a:noFill/>
          </a:ln>
        </p:spPr>
        <p:txBody>
          <a:bodyPr spcFirstLastPara="1" vert="horz" wrap="square" lIns="0" tIns="0" rIns="0" bIns="0" rtlCol="0" anchor="ctr" anchorCtr="0">
            <a:sp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marL="0" marR="0" lvl="0" indent="0" algn="l" defTabSz="581878" rtl="0" eaLnBrk="1" fontAlgn="auto" latinLnBrk="0" hangingPunct="1">
              <a:lnSpc>
                <a:spcPct val="100000"/>
              </a:lnSpc>
              <a:spcBef>
                <a:spcPts val="0"/>
              </a:spcBef>
              <a:spcAft>
                <a:spcPts val="374"/>
              </a:spcAft>
              <a:buClrTx/>
              <a:buSzTx/>
              <a:buFontTx/>
              <a:buNone/>
              <a:tabLst/>
              <a:defRPr/>
            </a:pPr>
            <a:r>
              <a:rPr lang="en-US" sz="1800" dirty="0">
                <a:ln w="3175">
                  <a:noFill/>
                </a:ln>
                <a:gradFill flip="none" rotWithShape="1">
                  <a:gsLst>
                    <a:gs pos="0">
                      <a:srgbClr val="D59ED7"/>
                    </a:gs>
                    <a:gs pos="80000">
                      <a:srgbClr val="8DC8E8"/>
                    </a:gs>
                  </a:gsLst>
                  <a:path path="circle">
                    <a:fillToRect l="100000" t="100000"/>
                  </a:path>
                  <a:tileRect r="-100000" b="-100000"/>
                </a:gradFill>
                <a:latin typeface="+mj-lt"/>
                <a:cs typeface="Segoe UI" pitchFamily="34" charset="0"/>
              </a:rPr>
              <a:t>Ready-to-code</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1BA1C72E-45B8-256D-73EB-9D34E7B26226}"/>
              </a:ext>
            </a:extLst>
          </p:cNvPr>
          <p:cNvSpPr txBox="1"/>
          <p:nvPr/>
        </p:nvSpPr>
        <p:spPr>
          <a:xfrm>
            <a:off x="5352239" y="5760214"/>
            <a:ext cx="2340639" cy="352169"/>
          </a:xfrm>
          <a:prstGeom prst="rect">
            <a:avLst/>
          </a:prstGeom>
          <a:noFill/>
        </p:spPr>
        <p:txBody>
          <a:bodyPr wrap="square" lIns="0" tIns="0" rIns="0" bIns="0" rtlCol="0" anchor="ctr">
            <a:noAutofit/>
          </a:bodyPr>
          <a:lstStyle/>
          <a:p>
            <a:pPr defTabSz="1393842">
              <a:lnSpc>
                <a:spcPct val="90000"/>
              </a:lnSpc>
              <a:spcBef>
                <a:spcPct val="0"/>
              </a:spcBef>
              <a:defRPr/>
            </a:pPr>
            <a:r>
              <a:rPr lang="en-US" sz="1800">
                <a:ln w="3175">
                  <a:noFill/>
                </a:ln>
                <a:gradFill flip="none" rotWithShape="1">
                  <a:gsLst>
                    <a:gs pos="0">
                      <a:srgbClr val="D59ED7"/>
                    </a:gs>
                    <a:gs pos="80000">
                      <a:srgbClr val="8DC8E8"/>
                    </a:gs>
                  </a:gsLst>
                  <a:path path="circle">
                    <a:fillToRect l="100000" t="100000"/>
                  </a:path>
                  <a:tileRect r="-100000" b="-100000"/>
                </a:gradFill>
                <a:latin typeface="+mj-lt"/>
                <a:cs typeface="Segoe UI" pitchFamily="34" charset="0"/>
              </a:rPr>
              <a:t>Project-based</a:t>
            </a:r>
            <a:endParaRPr lang="en-US" sz="1800">
              <a:solidFill>
                <a:prstClr val="white"/>
              </a:solidFill>
              <a:cs typeface="Segoe UI" panose="020B0502040204020203" pitchFamily="34" charset="0"/>
              <a:sym typeface="Arial"/>
            </a:endParaRPr>
          </a:p>
        </p:txBody>
      </p:sp>
      <p:sp>
        <p:nvSpPr>
          <p:cNvPr id="14" name="TextBox 13">
            <a:extLst>
              <a:ext uri="{FF2B5EF4-FFF2-40B4-BE49-F238E27FC236}">
                <a16:creationId xmlns:a16="http://schemas.microsoft.com/office/drawing/2014/main" id="{6A5940C9-8653-B004-AA41-5537A38055B0}"/>
              </a:ext>
            </a:extLst>
          </p:cNvPr>
          <p:cNvSpPr txBox="1"/>
          <p:nvPr/>
        </p:nvSpPr>
        <p:spPr>
          <a:xfrm>
            <a:off x="8926833" y="5760214"/>
            <a:ext cx="2340639" cy="352169"/>
          </a:xfrm>
          <a:prstGeom prst="rect">
            <a:avLst/>
          </a:prstGeom>
          <a:noFill/>
        </p:spPr>
        <p:txBody>
          <a:bodyPr wrap="square" lIns="0" tIns="0" rIns="0" bIns="0" rtlCol="0" anchor="ctr">
            <a:noAutofit/>
          </a:bodyPr>
          <a:lstStyle/>
          <a:p>
            <a:pPr defTabSz="1393842">
              <a:lnSpc>
                <a:spcPct val="90000"/>
              </a:lnSpc>
              <a:spcBef>
                <a:spcPct val="0"/>
              </a:spcBef>
              <a:defRPr/>
            </a:pPr>
            <a:r>
              <a:rPr lang="en-US" sz="1800">
                <a:ln w="3175">
                  <a:noFill/>
                </a:ln>
                <a:gradFill flip="none" rotWithShape="1">
                  <a:gsLst>
                    <a:gs pos="0">
                      <a:srgbClr val="D59ED7"/>
                    </a:gs>
                    <a:gs pos="80000">
                      <a:srgbClr val="8DC8E8"/>
                    </a:gs>
                  </a:gsLst>
                  <a:path path="circle">
                    <a:fillToRect l="100000" t="100000"/>
                  </a:path>
                  <a:tileRect r="-100000" b="-100000"/>
                </a:gradFill>
                <a:latin typeface="+mj-lt"/>
                <a:cs typeface="Segoe UI" pitchFamily="34" charset="0"/>
              </a:rPr>
              <a:t>Managed and secure</a:t>
            </a:r>
            <a:endParaRPr lang="en-US" sz="1800">
              <a:solidFill>
                <a:prstClr val="white"/>
              </a:solidFill>
              <a:cs typeface="Segoe UI" panose="020B0502040204020203" pitchFamily="34" charset="0"/>
              <a:sym typeface="Arial"/>
            </a:endParaRPr>
          </a:p>
        </p:txBody>
      </p:sp>
      <p:pic>
        <p:nvPicPr>
          <p:cNvPr id="15" name="Graphic 14">
            <a:extLst>
              <a:ext uri="{FF2B5EF4-FFF2-40B4-BE49-F238E27FC236}">
                <a16:creationId xmlns:a16="http://schemas.microsoft.com/office/drawing/2014/main" id="{824FEB03-191F-ABA4-E8F0-CEB55FD12486}"/>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7961" y="5701946"/>
            <a:ext cx="365760" cy="365760"/>
          </a:xfrm>
          <a:prstGeom prst="rect">
            <a:avLst/>
          </a:prstGeom>
          <a:effectLst>
            <a:outerShdw blurRad="63500" dist="63500" dir="2400000" algn="tl" rotWithShape="0">
              <a:srgbClr val="000000">
                <a:alpha val="50000"/>
              </a:srgbClr>
            </a:outerShdw>
          </a:effectLst>
        </p:spPr>
      </p:pic>
      <p:pic>
        <p:nvPicPr>
          <p:cNvPr id="16" name="Graphic 15">
            <a:extLst>
              <a:ext uri="{FF2B5EF4-FFF2-40B4-BE49-F238E27FC236}">
                <a16:creationId xmlns:a16="http://schemas.microsoft.com/office/drawing/2014/main" id="{79AC469A-79C9-A230-BFEC-AFE875722104}"/>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30956" y="5771644"/>
            <a:ext cx="365760" cy="365760"/>
          </a:xfrm>
          <a:prstGeom prst="rect">
            <a:avLst/>
          </a:prstGeom>
        </p:spPr>
      </p:pic>
    </p:spTree>
    <p:extLst>
      <p:ext uri="{BB962C8B-B14F-4D97-AF65-F5344CB8AC3E}">
        <p14:creationId xmlns:p14="http://schemas.microsoft.com/office/powerpoint/2010/main" val="4109826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58770-807C-61DA-99DB-6D89E8FDA91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92EFAAE-4016-1686-D5B7-615C0C25D214}"/>
              </a:ext>
              <a:ext uri="{C183D7F6-B498-43B3-948B-1728B52AA6E4}">
                <adec:decorative xmlns:adec="http://schemas.microsoft.com/office/drawing/2017/decorative" val="1"/>
              </a:ext>
            </a:extLst>
          </p:cNvPr>
          <p:cNvSpPr>
            <a:spLocks/>
          </p:cNvSpPr>
          <p:nvPr/>
        </p:nvSpPr>
        <p:spPr bwMode="auto">
          <a:xfrm>
            <a:off x="3321618" y="250374"/>
            <a:ext cx="7139090" cy="5586693"/>
          </a:xfrm>
          <a:prstGeom prst="rect">
            <a:avLst/>
          </a:prstGeom>
          <a:gradFill flip="none" rotWithShape="1">
            <a:gsLst>
              <a:gs pos="100000">
                <a:srgbClr val="051119">
                  <a:alpha val="0"/>
                </a:srgbClr>
              </a:gs>
              <a:gs pos="0">
                <a:srgbClr val="0078D4"/>
              </a:gs>
              <a:gs pos="66000">
                <a:schemeClr val="bg1">
                  <a:alpha val="0"/>
                </a:scheme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598" tIns="146078" rIns="182598" bIns="146078" numCol="1" spcCol="0" rtlCol="0" fromWordArt="0" anchor="t"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defTabSz="931015" fontAlgn="base">
              <a:spcBef>
                <a:spcPct val="0"/>
              </a:spcBef>
              <a:spcAft>
                <a:spcPct val="0"/>
              </a:spcAft>
            </a:pPr>
            <a:endParaRPr lang="en-US" sz="1997" err="1">
              <a:solidFill>
                <a:schemeClr val="bg1"/>
              </a:solidFill>
              <a:latin typeface="+mj-lt"/>
              <a:ea typeface="Segoe UI" pitchFamily="34" charset="0"/>
              <a:cs typeface="Segoe UI" pitchFamily="34" charset="0"/>
            </a:endParaRPr>
          </a:p>
        </p:txBody>
      </p:sp>
      <p:grpSp>
        <p:nvGrpSpPr>
          <p:cNvPr id="4" name="Group 3" descr="Deploy from the Dev Portal&#10;">
            <a:extLst>
              <a:ext uri="{FF2B5EF4-FFF2-40B4-BE49-F238E27FC236}">
                <a16:creationId xmlns:a16="http://schemas.microsoft.com/office/drawing/2014/main" id="{83F31FCD-4C4C-93A5-75B4-D65C451EF4EF}"/>
              </a:ext>
            </a:extLst>
          </p:cNvPr>
          <p:cNvGrpSpPr/>
          <p:nvPr/>
        </p:nvGrpSpPr>
        <p:grpSpPr>
          <a:xfrm>
            <a:off x="587504" y="1667192"/>
            <a:ext cx="3472301" cy="3958629"/>
            <a:chOff x="8145213" y="1461349"/>
            <a:chExt cx="3477678" cy="3964760"/>
          </a:xfrm>
        </p:grpSpPr>
        <p:sp>
          <p:nvSpPr>
            <p:cNvPr id="5" name="Rectangle: Rounded Corners 4">
              <a:extLst>
                <a:ext uri="{FF2B5EF4-FFF2-40B4-BE49-F238E27FC236}">
                  <a16:creationId xmlns:a16="http://schemas.microsoft.com/office/drawing/2014/main" id="{CDCA9BF9-AAA0-9989-28CA-C3E2AF2C39AB}"/>
                </a:ext>
                <a:ext uri="{C183D7F6-B498-43B3-948B-1728B52AA6E4}">
                  <adec:decorative xmlns:adec="http://schemas.microsoft.com/office/drawing/2017/decorative" val="1"/>
                </a:ext>
              </a:extLst>
            </p:cNvPr>
            <p:cNvSpPr>
              <a:spLocks noChangeAspect="1"/>
            </p:cNvSpPr>
            <p:nvPr/>
          </p:nvSpPr>
          <p:spPr bwMode="auto">
            <a:xfrm>
              <a:off x="8145213" y="1461349"/>
              <a:ext cx="3477678" cy="3964760"/>
            </a:xfrm>
            <a:prstGeom prst="roundRect">
              <a:avLst>
                <a:gd name="adj" fmla="val 2584"/>
              </a:avLst>
            </a:prstGeom>
            <a:solidFill>
              <a:srgbClr val="1C1E32"/>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598" tIns="146078" rIns="182598" bIns="146078" numCol="1" spcCol="0" rtlCol="0" fromWordArt="0" anchor="t"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defTabSz="931015" fontAlgn="base">
                <a:spcBef>
                  <a:spcPct val="0"/>
                </a:spcBef>
                <a:spcAft>
                  <a:spcPct val="0"/>
                </a:spcAft>
              </a:pPr>
              <a:endParaRPr lang="en-US" sz="1398" kern="0">
                <a:solidFill>
                  <a:srgbClr val="091F2C"/>
                </a:solidFill>
                <a:latin typeface="+mj-lt"/>
                <a:cs typeface="Segoe UI" pitchFamily="34" charset="0"/>
              </a:endParaRPr>
            </a:p>
          </p:txBody>
        </p:sp>
        <p:sp>
          <p:nvSpPr>
            <p:cNvPr id="6" name="TextBox 5">
              <a:extLst>
                <a:ext uri="{FF2B5EF4-FFF2-40B4-BE49-F238E27FC236}">
                  <a16:creationId xmlns:a16="http://schemas.microsoft.com/office/drawing/2014/main" id="{BF62313C-A462-F1F1-246C-F4AE47AEA072}"/>
                </a:ext>
              </a:extLst>
            </p:cNvPr>
            <p:cNvSpPr txBox="1"/>
            <p:nvPr/>
          </p:nvSpPr>
          <p:spPr>
            <a:xfrm>
              <a:off x="8168376" y="1502924"/>
              <a:ext cx="3431352" cy="502960"/>
            </a:xfrm>
            <a:prstGeom prst="rect">
              <a:avLst/>
            </a:prstGeom>
            <a:noFill/>
          </p:spPr>
          <p:txBody>
            <a:bodyPr wrap="none" lIns="0" rIns="0" rtlCol="0" anchor="ctr">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defTabSz="912971">
                <a:defRPr/>
              </a:pPr>
              <a:r>
                <a:rPr lang="en-US" sz="1600" dirty="0">
                  <a:solidFill>
                    <a:srgbClr val="8DC8E8"/>
                  </a:solidFill>
                  <a:latin typeface="+mj-lt"/>
                  <a:cs typeface="Segoe UI Light" panose="020B0502040204020203" pitchFamily="34" charset="0"/>
                </a:rPr>
                <a:t>Self-service at the Dev Portal</a:t>
              </a:r>
            </a:p>
          </p:txBody>
        </p:sp>
        <p:cxnSp>
          <p:nvCxnSpPr>
            <p:cNvPr id="7" name="Straight Connector 6">
              <a:extLst>
                <a:ext uri="{FF2B5EF4-FFF2-40B4-BE49-F238E27FC236}">
                  <a16:creationId xmlns:a16="http://schemas.microsoft.com/office/drawing/2014/main" id="{7B6047FE-DA91-ED15-A8B1-3D7F564AD218}"/>
                </a:ext>
                <a:ext uri="{C183D7F6-B498-43B3-948B-1728B52AA6E4}">
                  <adec:decorative xmlns:adec="http://schemas.microsoft.com/office/drawing/2017/decorative" val="1"/>
                </a:ext>
              </a:extLst>
            </p:cNvPr>
            <p:cNvCxnSpPr>
              <a:cxnSpLocks/>
            </p:cNvCxnSpPr>
            <p:nvPr/>
          </p:nvCxnSpPr>
          <p:spPr>
            <a:xfrm flipH="1">
              <a:off x="8305146" y="4198015"/>
              <a:ext cx="3157812" cy="0"/>
            </a:xfrm>
            <a:prstGeom prst="line">
              <a:avLst/>
            </a:prstGeom>
            <a:ln w="1270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Freeform 28">
              <a:extLst>
                <a:ext uri="{FF2B5EF4-FFF2-40B4-BE49-F238E27FC236}">
                  <a16:creationId xmlns:a16="http://schemas.microsoft.com/office/drawing/2014/main" id="{A6BFFFC5-79A2-22BE-5A91-7360A18AC8DC}"/>
                </a:ext>
              </a:extLst>
            </p:cNvPr>
            <p:cNvSpPr>
              <a:spLocks noChangeAspect="1"/>
            </p:cNvSpPr>
            <p:nvPr/>
          </p:nvSpPr>
          <p:spPr bwMode="auto">
            <a:xfrm>
              <a:off x="8326672" y="4459218"/>
              <a:ext cx="455025" cy="612235"/>
            </a:xfrm>
            <a:custGeom>
              <a:avLst/>
              <a:gdLst>
                <a:gd name="connsiteX0" fmla="*/ 158028 w 291758"/>
                <a:gd name="connsiteY0" fmla="*/ 296325 h 392560"/>
                <a:gd name="connsiteX1" fmla="*/ 260897 w 291758"/>
                <a:gd name="connsiteY1" fmla="*/ 296325 h 392560"/>
                <a:gd name="connsiteX2" fmla="*/ 291758 w 291758"/>
                <a:gd name="connsiteY2" fmla="*/ 327258 h 392560"/>
                <a:gd name="connsiteX3" fmla="*/ 291758 w 291758"/>
                <a:gd name="connsiteY3" fmla="*/ 330695 h 392560"/>
                <a:gd name="connsiteX4" fmla="*/ 209463 w 291758"/>
                <a:gd name="connsiteY4" fmla="*/ 392560 h 392560"/>
                <a:gd name="connsiteX5" fmla="*/ 127167 w 291758"/>
                <a:gd name="connsiteY5" fmla="*/ 330695 h 392560"/>
                <a:gd name="connsiteX6" fmla="*/ 127167 w 291758"/>
                <a:gd name="connsiteY6" fmla="*/ 327258 h 392560"/>
                <a:gd name="connsiteX7" fmla="*/ 158028 w 291758"/>
                <a:gd name="connsiteY7" fmla="*/ 296325 h 392560"/>
                <a:gd name="connsiteX8" fmla="*/ 209463 w 291758"/>
                <a:gd name="connsiteY8" fmla="*/ 158846 h 392560"/>
                <a:gd name="connsiteX9" fmla="*/ 264326 w 291758"/>
                <a:gd name="connsiteY9" fmla="*/ 213837 h 392560"/>
                <a:gd name="connsiteX10" fmla="*/ 209463 w 291758"/>
                <a:gd name="connsiteY10" fmla="*/ 268830 h 392560"/>
                <a:gd name="connsiteX11" fmla="*/ 154599 w 291758"/>
                <a:gd name="connsiteY11" fmla="*/ 213837 h 392560"/>
                <a:gd name="connsiteX12" fmla="*/ 209463 w 291758"/>
                <a:gd name="connsiteY12" fmla="*/ 158846 h 392560"/>
                <a:gd name="connsiteX13" fmla="*/ 33620 w 291758"/>
                <a:gd name="connsiteY13" fmla="*/ 0 h 392560"/>
                <a:gd name="connsiteX14" fmla="*/ 240700 w 291758"/>
                <a:gd name="connsiteY14" fmla="*/ 0 h 392560"/>
                <a:gd name="connsiteX15" fmla="*/ 253425 w 291758"/>
                <a:gd name="connsiteY15" fmla="*/ 2679 h 392560"/>
                <a:gd name="connsiteX16" fmla="*/ 264140 w 291758"/>
                <a:gd name="connsiteY16" fmla="*/ 10046 h 392560"/>
                <a:gd name="connsiteX17" fmla="*/ 271507 w 291758"/>
                <a:gd name="connsiteY17" fmla="*/ 20762 h 392560"/>
                <a:gd name="connsiteX18" fmla="*/ 274320 w 291758"/>
                <a:gd name="connsiteY18" fmla="*/ 33621 h 392560"/>
                <a:gd name="connsiteX19" fmla="*/ 274320 w 291758"/>
                <a:gd name="connsiteY19" fmla="*/ 135821 h 392560"/>
                <a:gd name="connsiteX20" fmla="*/ 266283 w 291758"/>
                <a:gd name="connsiteY20" fmla="*/ 126846 h 392560"/>
                <a:gd name="connsiteX21" fmla="*/ 257175 w 291758"/>
                <a:gd name="connsiteY21" fmla="*/ 118944 h 392560"/>
                <a:gd name="connsiteX22" fmla="*/ 257175 w 291758"/>
                <a:gd name="connsiteY22" fmla="*/ 34290 h 392560"/>
                <a:gd name="connsiteX23" fmla="*/ 255836 w 291758"/>
                <a:gd name="connsiteY23" fmla="*/ 27727 h 392560"/>
                <a:gd name="connsiteX24" fmla="*/ 252219 w 291758"/>
                <a:gd name="connsiteY24" fmla="*/ 22235 h 392560"/>
                <a:gd name="connsiteX25" fmla="*/ 246727 w 291758"/>
                <a:gd name="connsiteY25" fmla="*/ 18485 h 392560"/>
                <a:gd name="connsiteX26" fmla="*/ 240030 w 291758"/>
                <a:gd name="connsiteY26" fmla="*/ 17145 h 392560"/>
                <a:gd name="connsiteX27" fmla="*/ 34290 w 291758"/>
                <a:gd name="connsiteY27" fmla="*/ 17145 h 392560"/>
                <a:gd name="connsiteX28" fmla="*/ 27593 w 291758"/>
                <a:gd name="connsiteY28" fmla="*/ 18485 h 392560"/>
                <a:gd name="connsiteX29" fmla="*/ 22235 w 291758"/>
                <a:gd name="connsiteY29" fmla="*/ 22101 h 392560"/>
                <a:gd name="connsiteX30" fmla="*/ 18485 w 291758"/>
                <a:gd name="connsiteY30" fmla="*/ 27593 h 392560"/>
                <a:gd name="connsiteX31" fmla="*/ 17145 w 291758"/>
                <a:gd name="connsiteY31" fmla="*/ 34290 h 392560"/>
                <a:gd name="connsiteX32" fmla="*/ 17145 w 291758"/>
                <a:gd name="connsiteY32" fmla="*/ 188595 h 392560"/>
                <a:gd name="connsiteX33" fmla="*/ 18485 w 291758"/>
                <a:gd name="connsiteY33" fmla="*/ 195293 h 392560"/>
                <a:gd name="connsiteX34" fmla="*/ 22101 w 291758"/>
                <a:gd name="connsiteY34" fmla="*/ 200784 h 392560"/>
                <a:gd name="connsiteX35" fmla="*/ 27459 w 291758"/>
                <a:gd name="connsiteY35" fmla="*/ 204401 h 392560"/>
                <a:gd name="connsiteX36" fmla="*/ 34290 w 291758"/>
                <a:gd name="connsiteY36" fmla="*/ 205740 h 392560"/>
                <a:gd name="connsiteX37" fmla="*/ 98986 w 291758"/>
                <a:gd name="connsiteY37" fmla="*/ 205740 h 392560"/>
                <a:gd name="connsiteX38" fmla="*/ 99789 w 291758"/>
                <a:gd name="connsiteY38" fmla="*/ 212705 h 392560"/>
                <a:gd name="connsiteX39" fmla="*/ 101129 w 291758"/>
                <a:gd name="connsiteY39" fmla="*/ 219804 h 392560"/>
                <a:gd name="connsiteX40" fmla="*/ 101531 w 291758"/>
                <a:gd name="connsiteY40" fmla="*/ 221144 h 392560"/>
                <a:gd name="connsiteX41" fmla="*/ 102066 w 291758"/>
                <a:gd name="connsiteY41" fmla="*/ 223019 h 392560"/>
                <a:gd name="connsiteX42" fmla="*/ 102602 w 291758"/>
                <a:gd name="connsiteY42" fmla="*/ 224760 h 392560"/>
                <a:gd name="connsiteX43" fmla="*/ 102870 w 291758"/>
                <a:gd name="connsiteY43" fmla="*/ 225966 h 392560"/>
                <a:gd name="connsiteX44" fmla="*/ 102870 w 291758"/>
                <a:gd name="connsiteY44" fmla="*/ 257175 h 392560"/>
                <a:gd name="connsiteX45" fmla="*/ 118943 w 291758"/>
                <a:gd name="connsiteY45" fmla="*/ 257175 h 392560"/>
                <a:gd name="connsiteX46" fmla="*/ 126846 w 291758"/>
                <a:gd name="connsiteY46" fmla="*/ 266283 h 392560"/>
                <a:gd name="connsiteX47" fmla="*/ 135821 w 291758"/>
                <a:gd name="connsiteY47" fmla="*/ 274320 h 392560"/>
                <a:gd name="connsiteX48" fmla="*/ 60008 w 291758"/>
                <a:gd name="connsiteY48" fmla="*/ 274320 h 392560"/>
                <a:gd name="connsiteX49" fmla="*/ 53980 w 291758"/>
                <a:gd name="connsiteY49" fmla="*/ 271775 h 392560"/>
                <a:gd name="connsiteX50" fmla="*/ 51435 w 291758"/>
                <a:gd name="connsiteY50" fmla="*/ 265748 h 392560"/>
                <a:gd name="connsiteX51" fmla="*/ 53980 w 291758"/>
                <a:gd name="connsiteY51" fmla="*/ 259720 h 392560"/>
                <a:gd name="connsiteX52" fmla="*/ 60008 w 291758"/>
                <a:gd name="connsiteY52" fmla="*/ 257175 h 392560"/>
                <a:gd name="connsiteX53" fmla="*/ 85725 w 291758"/>
                <a:gd name="connsiteY53" fmla="*/ 257175 h 392560"/>
                <a:gd name="connsiteX54" fmla="*/ 85725 w 291758"/>
                <a:gd name="connsiteY54" fmla="*/ 222885 h 392560"/>
                <a:gd name="connsiteX55" fmla="*/ 33620 w 291758"/>
                <a:gd name="connsiteY55" fmla="*/ 222885 h 392560"/>
                <a:gd name="connsiteX56" fmla="*/ 20895 w 291758"/>
                <a:gd name="connsiteY56" fmla="*/ 220206 h 392560"/>
                <a:gd name="connsiteX57" fmla="*/ 10180 w 291758"/>
                <a:gd name="connsiteY57" fmla="*/ 212839 h 392560"/>
                <a:gd name="connsiteX58" fmla="*/ 2813 w 291758"/>
                <a:gd name="connsiteY58" fmla="*/ 202124 h 392560"/>
                <a:gd name="connsiteX59" fmla="*/ 0 w 291758"/>
                <a:gd name="connsiteY59" fmla="*/ 189265 h 392560"/>
                <a:gd name="connsiteX60" fmla="*/ 0 w 291758"/>
                <a:gd name="connsiteY60" fmla="*/ 33621 h 392560"/>
                <a:gd name="connsiteX61" fmla="*/ 2679 w 291758"/>
                <a:gd name="connsiteY61" fmla="*/ 20896 h 392560"/>
                <a:gd name="connsiteX62" fmla="*/ 10046 w 291758"/>
                <a:gd name="connsiteY62" fmla="*/ 10180 h 392560"/>
                <a:gd name="connsiteX63" fmla="*/ 20762 w 291758"/>
                <a:gd name="connsiteY63" fmla="*/ 2813 h 392560"/>
                <a:gd name="connsiteX64" fmla="*/ 33620 w 291758"/>
                <a:gd name="connsiteY64" fmla="*/ 0 h 39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91758" h="392560">
                  <a:moveTo>
                    <a:pt x="158028" y="296325"/>
                  </a:moveTo>
                  <a:lnTo>
                    <a:pt x="260897" y="296325"/>
                  </a:lnTo>
                  <a:cubicBezTo>
                    <a:pt x="277941" y="296325"/>
                    <a:pt x="291758" y="310175"/>
                    <a:pt x="291758" y="327258"/>
                  </a:cubicBezTo>
                  <a:lnTo>
                    <a:pt x="291758" y="330695"/>
                  </a:lnTo>
                  <a:cubicBezTo>
                    <a:pt x="291758" y="330695"/>
                    <a:pt x="291758" y="392560"/>
                    <a:pt x="209463" y="392560"/>
                  </a:cubicBezTo>
                  <a:cubicBezTo>
                    <a:pt x="127167" y="392560"/>
                    <a:pt x="127167" y="330695"/>
                    <a:pt x="127167" y="330695"/>
                  </a:cubicBezTo>
                  <a:lnTo>
                    <a:pt x="127167" y="327258"/>
                  </a:lnTo>
                  <a:cubicBezTo>
                    <a:pt x="127167" y="310175"/>
                    <a:pt x="140984" y="296325"/>
                    <a:pt x="158028" y="296325"/>
                  </a:cubicBezTo>
                  <a:close/>
                  <a:moveTo>
                    <a:pt x="209463" y="158846"/>
                  </a:moveTo>
                  <a:cubicBezTo>
                    <a:pt x="239762" y="158846"/>
                    <a:pt x="264326" y="183467"/>
                    <a:pt x="264326" y="213837"/>
                  </a:cubicBezTo>
                  <a:cubicBezTo>
                    <a:pt x="264326" y="244208"/>
                    <a:pt x="239762" y="268830"/>
                    <a:pt x="209463" y="268830"/>
                  </a:cubicBezTo>
                  <a:cubicBezTo>
                    <a:pt x="179162" y="268830"/>
                    <a:pt x="154599" y="244208"/>
                    <a:pt x="154599" y="213837"/>
                  </a:cubicBezTo>
                  <a:cubicBezTo>
                    <a:pt x="154599" y="183467"/>
                    <a:pt x="179162" y="158846"/>
                    <a:pt x="209463" y="158846"/>
                  </a:cubicBezTo>
                  <a:close/>
                  <a:moveTo>
                    <a:pt x="33620" y="0"/>
                  </a:moveTo>
                  <a:lnTo>
                    <a:pt x="240700" y="0"/>
                  </a:lnTo>
                  <a:cubicBezTo>
                    <a:pt x="245164" y="0"/>
                    <a:pt x="249406" y="894"/>
                    <a:pt x="253425" y="2679"/>
                  </a:cubicBezTo>
                  <a:cubicBezTo>
                    <a:pt x="257443" y="4465"/>
                    <a:pt x="261015" y="6921"/>
                    <a:pt x="264140" y="10046"/>
                  </a:cubicBezTo>
                  <a:cubicBezTo>
                    <a:pt x="267265" y="13171"/>
                    <a:pt x="269722" y="16743"/>
                    <a:pt x="271507" y="20762"/>
                  </a:cubicBezTo>
                  <a:cubicBezTo>
                    <a:pt x="273293" y="24780"/>
                    <a:pt x="274230" y="29066"/>
                    <a:pt x="274320" y="33621"/>
                  </a:cubicBezTo>
                  <a:lnTo>
                    <a:pt x="274320" y="135821"/>
                  </a:lnTo>
                  <a:cubicBezTo>
                    <a:pt x="271819" y="132696"/>
                    <a:pt x="269140" y="129703"/>
                    <a:pt x="266283" y="126846"/>
                  </a:cubicBezTo>
                  <a:cubicBezTo>
                    <a:pt x="263426" y="123989"/>
                    <a:pt x="260390" y="121355"/>
                    <a:pt x="257175" y="118944"/>
                  </a:cubicBezTo>
                  <a:lnTo>
                    <a:pt x="257175" y="34290"/>
                  </a:lnTo>
                  <a:cubicBezTo>
                    <a:pt x="257175" y="31969"/>
                    <a:pt x="256729" y="29780"/>
                    <a:pt x="255836" y="27727"/>
                  </a:cubicBezTo>
                  <a:cubicBezTo>
                    <a:pt x="254942" y="25673"/>
                    <a:pt x="253737" y="23843"/>
                    <a:pt x="252219" y="22235"/>
                  </a:cubicBezTo>
                  <a:cubicBezTo>
                    <a:pt x="250701" y="20628"/>
                    <a:pt x="248870" y="19378"/>
                    <a:pt x="246727" y="18485"/>
                  </a:cubicBezTo>
                  <a:cubicBezTo>
                    <a:pt x="244584" y="17591"/>
                    <a:pt x="242351" y="17145"/>
                    <a:pt x="240030" y="17145"/>
                  </a:cubicBezTo>
                  <a:lnTo>
                    <a:pt x="34290" y="17145"/>
                  </a:lnTo>
                  <a:cubicBezTo>
                    <a:pt x="31879" y="17145"/>
                    <a:pt x="29646" y="17591"/>
                    <a:pt x="27593" y="18485"/>
                  </a:cubicBezTo>
                  <a:cubicBezTo>
                    <a:pt x="25539" y="19378"/>
                    <a:pt x="23752" y="20583"/>
                    <a:pt x="22235" y="22101"/>
                  </a:cubicBezTo>
                  <a:cubicBezTo>
                    <a:pt x="20717" y="23619"/>
                    <a:pt x="19466" y="25450"/>
                    <a:pt x="18485" y="27593"/>
                  </a:cubicBezTo>
                  <a:cubicBezTo>
                    <a:pt x="17503" y="29736"/>
                    <a:pt x="17055" y="31969"/>
                    <a:pt x="17145" y="34290"/>
                  </a:cubicBezTo>
                  <a:lnTo>
                    <a:pt x="17145" y="188595"/>
                  </a:lnTo>
                  <a:cubicBezTo>
                    <a:pt x="17145" y="191006"/>
                    <a:pt x="17591" y="193239"/>
                    <a:pt x="18485" y="195293"/>
                  </a:cubicBezTo>
                  <a:cubicBezTo>
                    <a:pt x="19378" y="197346"/>
                    <a:pt x="20583" y="199177"/>
                    <a:pt x="22101" y="200784"/>
                  </a:cubicBezTo>
                  <a:cubicBezTo>
                    <a:pt x="23619" y="202392"/>
                    <a:pt x="25405" y="203597"/>
                    <a:pt x="27459" y="204401"/>
                  </a:cubicBezTo>
                  <a:cubicBezTo>
                    <a:pt x="29512" y="205204"/>
                    <a:pt x="31789" y="205650"/>
                    <a:pt x="34290" y="205740"/>
                  </a:cubicBezTo>
                  <a:lnTo>
                    <a:pt x="98986" y="205740"/>
                  </a:lnTo>
                  <a:cubicBezTo>
                    <a:pt x="99164" y="208061"/>
                    <a:pt x="99432" y="210384"/>
                    <a:pt x="99789" y="212705"/>
                  </a:cubicBezTo>
                  <a:cubicBezTo>
                    <a:pt x="100147" y="215027"/>
                    <a:pt x="100593" y="217393"/>
                    <a:pt x="101129" y="219804"/>
                  </a:cubicBezTo>
                  <a:cubicBezTo>
                    <a:pt x="101218" y="220162"/>
                    <a:pt x="101352" y="220608"/>
                    <a:pt x="101531" y="221144"/>
                  </a:cubicBezTo>
                  <a:cubicBezTo>
                    <a:pt x="101709" y="221680"/>
                    <a:pt x="101888" y="222305"/>
                    <a:pt x="102066" y="223019"/>
                  </a:cubicBezTo>
                  <a:cubicBezTo>
                    <a:pt x="102245" y="223733"/>
                    <a:pt x="102424" y="224314"/>
                    <a:pt x="102602" y="224760"/>
                  </a:cubicBezTo>
                  <a:cubicBezTo>
                    <a:pt x="102780" y="225207"/>
                    <a:pt x="102870" y="225608"/>
                    <a:pt x="102870" y="225966"/>
                  </a:cubicBezTo>
                  <a:lnTo>
                    <a:pt x="102870" y="257175"/>
                  </a:lnTo>
                  <a:lnTo>
                    <a:pt x="118943" y="257175"/>
                  </a:lnTo>
                  <a:cubicBezTo>
                    <a:pt x="121355" y="260390"/>
                    <a:pt x="123989" y="263426"/>
                    <a:pt x="126846" y="266283"/>
                  </a:cubicBezTo>
                  <a:cubicBezTo>
                    <a:pt x="129703" y="269140"/>
                    <a:pt x="132696" y="271819"/>
                    <a:pt x="135821" y="274320"/>
                  </a:cubicBezTo>
                  <a:lnTo>
                    <a:pt x="60008" y="274320"/>
                  </a:lnTo>
                  <a:cubicBezTo>
                    <a:pt x="57686" y="274320"/>
                    <a:pt x="55677" y="273472"/>
                    <a:pt x="53980" y="271775"/>
                  </a:cubicBezTo>
                  <a:cubicBezTo>
                    <a:pt x="52283" y="270078"/>
                    <a:pt x="51435" y="268069"/>
                    <a:pt x="51435" y="265748"/>
                  </a:cubicBezTo>
                  <a:cubicBezTo>
                    <a:pt x="51435" y="263426"/>
                    <a:pt x="52283" y="261417"/>
                    <a:pt x="53980" y="259720"/>
                  </a:cubicBezTo>
                  <a:cubicBezTo>
                    <a:pt x="55677" y="258023"/>
                    <a:pt x="57686" y="257175"/>
                    <a:pt x="60008" y="257175"/>
                  </a:cubicBezTo>
                  <a:lnTo>
                    <a:pt x="85725" y="257175"/>
                  </a:lnTo>
                  <a:lnTo>
                    <a:pt x="85725" y="222885"/>
                  </a:lnTo>
                  <a:lnTo>
                    <a:pt x="33620" y="222885"/>
                  </a:lnTo>
                  <a:cubicBezTo>
                    <a:pt x="29156" y="222885"/>
                    <a:pt x="24914" y="221992"/>
                    <a:pt x="20895" y="220206"/>
                  </a:cubicBezTo>
                  <a:cubicBezTo>
                    <a:pt x="16877" y="218421"/>
                    <a:pt x="13305" y="215964"/>
                    <a:pt x="10180" y="212839"/>
                  </a:cubicBezTo>
                  <a:cubicBezTo>
                    <a:pt x="7055" y="209714"/>
                    <a:pt x="4598" y="206142"/>
                    <a:pt x="2813" y="202124"/>
                  </a:cubicBezTo>
                  <a:cubicBezTo>
                    <a:pt x="1027" y="198105"/>
                    <a:pt x="90" y="193819"/>
                    <a:pt x="0" y="189265"/>
                  </a:cubicBezTo>
                  <a:lnTo>
                    <a:pt x="0" y="33621"/>
                  </a:lnTo>
                  <a:cubicBezTo>
                    <a:pt x="0" y="29156"/>
                    <a:pt x="893" y="24914"/>
                    <a:pt x="2679" y="20896"/>
                  </a:cubicBezTo>
                  <a:cubicBezTo>
                    <a:pt x="4464" y="16877"/>
                    <a:pt x="6921" y="13305"/>
                    <a:pt x="10046" y="10180"/>
                  </a:cubicBezTo>
                  <a:cubicBezTo>
                    <a:pt x="13171" y="7055"/>
                    <a:pt x="16743" y="4598"/>
                    <a:pt x="20762" y="2813"/>
                  </a:cubicBezTo>
                  <a:cubicBezTo>
                    <a:pt x="24780" y="1027"/>
                    <a:pt x="29066" y="90"/>
                    <a:pt x="33620" y="0"/>
                  </a:cubicBezTo>
                  <a:close/>
                </a:path>
              </a:pathLst>
            </a:custGeom>
            <a:gradFill flip="none" rotWithShape="1">
              <a:gsLst>
                <a:gs pos="10000">
                  <a:srgbClr val="AD6ED1"/>
                </a:gs>
                <a:gs pos="35000">
                  <a:srgbClr val="8DC8E8"/>
                </a:gs>
              </a:gsLst>
              <a:lin ang="13500000" scaled="1"/>
              <a:tileRect/>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fontAlgn="base">
                <a:spcBef>
                  <a:spcPct val="0"/>
                </a:spcBef>
                <a:spcAft>
                  <a:spcPct val="0"/>
                </a:spcAft>
              </a:pPr>
              <a:endParaRPr lang="en-US" sz="1398" b="1" err="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9" name="Rectangle 8">
              <a:extLst>
                <a:ext uri="{FF2B5EF4-FFF2-40B4-BE49-F238E27FC236}">
                  <a16:creationId xmlns:a16="http://schemas.microsoft.com/office/drawing/2014/main" id="{8662CC88-D5CF-26E9-CE67-EF24C04CEF5C}"/>
                </a:ext>
              </a:extLst>
            </p:cNvPr>
            <p:cNvSpPr/>
            <p:nvPr/>
          </p:nvSpPr>
          <p:spPr bwMode="auto">
            <a:xfrm>
              <a:off x="8977631" y="4429049"/>
              <a:ext cx="2463802" cy="66751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defTabSz="931015" fontAlgn="base">
                <a:lnSpc>
                  <a:spcPct val="90000"/>
                </a:lnSpc>
                <a:spcBef>
                  <a:spcPct val="0"/>
                </a:spcBef>
                <a:spcAft>
                  <a:spcPts val="599"/>
                </a:spcAft>
                <a:defRPr/>
              </a:pPr>
              <a:r>
                <a:rPr lang="en-US" sz="1598" b="1" kern="0" dirty="0">
                  <a:solidFill>
                    <a:srgbClr val="8DC8E8"/>
                  </a:solidFill>
                  <a:latin typeface="+mj-lt"/>
                  <a:cs typeface="Helvetica" panose="020B0604020202020204" pitchFamily="34" charset="0"/>
                </a:rPr>
                <a:t>Developers</a:t>
              </a:r>
            </a:p>
            <a:p>
              <a:pPr defTabSz="931015" fontAlgn="base">
                <a:lnSpc>
                  <a:spcPct val="90000"/>
                </a:lnSpc>
                <a:spcBef>
                  <a:spcPct val="0"/>
                </a:spcBef>
                <a:spcAft>
                  <a:spcPts val="599"/>
                </a:spcAft>
                <a:defRPr/>
              </a:pPr>
              <a:r>
                <a:rPr lang="en-US" sz="1198" kern="0" dirty="0">
                  <a:solidFill>
                    <a:srgbClr val="FFFFFF"/>
                  </a:solidFill>
                  <a:latin typeface="+mj-lt"/>
                  <a:cs typeface="Helvetica" panose="020B0604020202020204" pitchFamily="34" charset="0"/>
                </a:rPr>
                <a:t>Deploy the Dev Boxes they need</a:t>
              </a:r>
              <a:br>
                <a:rPr lang="en-US" sz="1198" kern="0" dirty="0">
                  <a:solidFill>
                    <a:srgbClr val="FFFFFF"/>
                  </a:solidFill>
                  <a:latin typeface="+mj-lt"/>
                  <a:cs typeface="Helvetica" panose="020B0604020202020204" pitchFamily="34" charset="0"/>
                </a:rPr>
              </a:br>
              <a:r>
                <a:rPr lang="en-US" sz="1198" kern="0" dirty="0">
                  <a:solidFill>
                    <a:srgbClr val="FFFFFF"/>
                  </a:solidFill>
                  <a:latin typeface="+mj-lt"/>
                  <a:cs typeface="Helvetica" panose="020B0604020202020204" pitchFamily="34" charset="0"/>
                </a:rPr>
                <a:t>to work in their current projects</a:t>
              </a:r>
            </a:p>
          </p:txBody>
        </p:sp>
        <p:sp>
          <p:nvSpPr>
            <p:cNvPr id="10" name="Rectangle: Rounded Corners 4">
              <a:extLst>
                <a:ext uri="{FF2B5EF4-FFF2-40B4-BE49-F238E27FC236}">
                  <a16:creationId xmlns:a16="http://schemas.microsoft.com/office/drawing/2014/main" id="{04C0A88B-4DFF-7B27-A177-5B27B4D0B7B5}"/>
                </a:ext>
                <a:ext uri="{C183D7F6-B498-43B3-948B-1728B52AA6E4}">
                  <adec:decorative xmlns:adec="http://schemas.microsoft.com/office/drawing/2017/decorative" val="1"/>
                </a:ext>
              </a:extLst>
            </p:cNvPr>
            <p:cNvSpPr>
              <a:spLocks noChangeAspect="1"/>
            </p:cNvSpPr>
            <p:nvPr/>
          </p:nvSpPr>
          <p:spPr bwMode="auto">
            <a:xfrm>
              <a:off x="8314145" y="2109060"/>
              <a:ext cx="1415117" cy="1903103"/>
            </a:xfrm>
            <a:prstGeom prst="roundRect">
              <a:avLst>
                <a:gd name="adj" fmla="val 3969"/>
              </a:avLst>
            </a:prstGeom>
            <a:ln w="12700" cap="rnd">
              <a:solidFill>
                <a:schemeClr val="tx1">
                  <a:lumMod val="95000"/>
                </a:schemeClr>
              </a:solidFill>
              <a:prstDash val="dash"/>
              <a:headEnd type="none" w="lg" len="med"/>
              <a:tailEnd type="none" w="lg"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598" tIns="143778" rIns="182598" bIns="143778"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defTabSz="931015" fontAlgn="base">
                <a:spcBef>
                  <a:spcPct val="0"/>
                </a:spcBef>
                <a:spcAft>
                  <a:spcPct val="0"/>
                </a:spcAft>
              </a:pPr>
              <a:endParaRPr lang="en-US" sz="1997" b="1" kern="0" err="1">
                <a:solidFill>
                  <a:srgbClr val="2F2F2F"/>
                </a:solidFill>
                <a:latin typeface="+mj-lt"/>
                <a:ea typeface="Open Sans ExtraBold" panose="020B0606030504020204" pitchFamily="34" charset="0"/>
                <a:cs typeface="Segoe UI Semibold" panose="020B0502040204020203" pitchFamily="34" charset="0"/>
              </a:endParaRPr>
            </a:p>
          </p:txBody>
        </p:sp>
        <p:sp>
          <p:nvSpPr>
            <p:cNvPr id="11" name="Rectangle: Rounded Corners 4">
              <a:extLst>
                <a:ext uri="{FF2B5EF4-FFF2-40B4-BE49-F238E27FC236}">
                  <a16:creationId xmlns:a16="http://schemas.microsoft.com/office/drawing/2014/main" id="{BDD2F951-7927-6117-5E7E-8E12DFF9577B}"/>
                </a:ext>
                <a:ext uri="{C183D7F6-B498-43B3-948B-1728B52AA6E4}">
                  <adec:decorative xmlns:adec="http://schemas.microsoft.com/office/drawing/2017/decorative" val="1"/>
                </a:ext>
              </a:extLst>
            </p:cNvPr>
            <p:cNvSpPr>
              <a:spLocks noChangeAspect="1"/>
            </p:cNvSpPr>
            <p:nvPr/>
          </p:nvSpPr>
          <p:spPr bwMode="auto">
            <a:xfrm>
              <a:off x="10038843" y="2109060"/>
              <a:ext cx="1415117" cy="1903103"/>
            </a:xfrm>
            <a:prstGeom prst="roundRect">
              <a:avLst>
                <a:gd name="adj" fmla="val 3969"/>
              </a:avLst>
            </a:prstGeom>
            <a:ln w="12700" cap="rnd">
              <a:solidFill>
                <a:schemeClr val="tx1">
                  <a:lumMod val="95000"/>
                </a:schemeClr>
              </a:solidFill>
              <a:prstDash val="dash"/>
              <a:headEnd type="none" w="lg" len="med"/>
              <a:tailEnd type="none" w="lg"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598" tIns="143778" rIns="182598" bIns="143778"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defTabSz="931015" fontAlgn="base">
                <a:spcBef>
                  <a:spcPct val="0"/>
                </a:spcBef>
                <a:spcAft>
                  <a:spcPct val="0"/>
                </a:spcAft>
              </a:pPr>
              <a:endParaRPr lang="en-US" sz="1997" b="1" kern="0" err="1">
                <a:solidFill>
                  <a:srgbClr val="2F2F2F"/>
                </a:solidFill>
                <a:latin typeface="+mj-lt"/>
                <a:ea typeface="Open Sans ExtraBold" panose="020B0606030504020204" pitchFamily="34" charset="0"/>
                <a:cs typeface="Segoe UI Semibold" panose="020B0502040204020203" pitchFamily="34" charset="0"/>
              </a:endParaRPr>
            </a:p>
          </p:txBody>
        </p:sp>
        <p:sp>
          <p:nvSpPr>
            <p:cNvPr id="12" name="Graphic 53">
              <a:extLst>
                <a:ext uri="{FF2B5EF4-FFF2-40B4-BE49-F238E27FC236}">
                  <a16:creationId xmlns:a16="http://schemas.microsoft.com/office/drawing/2014/main" id="{CAF27CCC-86BD-A5CE-16F7-2189B0766AEB}"/>
                </a:ext>
              </a:extLst>
            </p:cNvPr>
            <p:cNvSpPr>
              <a:spLocks noChangeAspect="1"/>
            </p:cNvSpPr>
            <p:nvPr/>
          </p:nvSpPr>
          <p:spPr>
            <a:xfrm>
              <a:off x="8743651" y="2507427"/>
              <a:ext cx="534573" cy="507871"/>
            </a:xfrm>
            <a:custGeom>
              <a:avLst/>
              <a:gdLst>
                <a:gd name="connsiteX0" fmla="*/ 45244 w 190490"/>
                <a:gd name="connsiteY0" fmla="*/ 180975 h 180975"/>
                <a:gd name="connsiteX1" fmla="*/ 38102 w 190490"/>
                <a:gd name="connsiteY1" fmla="*/ 173829 h 180975"/>
                <a:gd name="connsiteX2" fmla="*/ 44272 w 190490"/>
                <a:gd name="connsiteY2" fmla="*/ 166754 h 180975"/>
                <a:gd name="connsiteX3" fmla="*/ 45244 w 190490"/>
                <a:gd name="connsiteY3" fmla="*/ 166688 h 180975"/>
                <a:gd name="connsiteX4" fmla="*/ 61903 w 190490"/>
                <a:gd name="connsiteY4" fmla="*/ 166688 h 180975"/>
                <a:gd name="connsiteX5" fmla="*/ 61903 w 190490"/>
                <a:gd name="connsiteY5" fmla="*/ 142894 h 180975"/>
                <a:gd name="connsiteX6" fmla="*/ 21431 w 190490"/>
                <a:gd name="connsiteY6" fmla="*/ 142894 h 180975"/>
                <a:gd name="connsiteX7" fmla="*/ 48 w 190490"/>
                <a:gd name="connsiteY7" fmla="*/ 122930 h 180975"/>
                <a:gd name="connsiteX8" fmla="*/ 0 w 190490"/>
                <a:gd name="connsiteY8" fmla="*/ 121463 h 180975"/>
                <a:gd name="connsiteX9" fmla="*/ 0 w 190490"/>
                <a:gd name="connsiteY9" fmla="*/ 21431 h 180975"/>
                <a:gd name="connsiteX10" fmla="*/ 19964 w 190490"/>
                <a:gd name="connsiteY10" fmla="*/ 48 h 180975"/>
                <a:gd name="connsiteX11" fmla="*/ 21431 w 190490"/>
                <a:gd name="connsiteY11" fmla="*/ 0 h 180975"/>
                <a:gd name="connsiteX12" fmla="*/ 169059 w 190490"/>
                <a:gd name="connsiteY12" fmla="*/ 0 h 180975"/>
                <a:gd name="connsiteX13" fmla="*/ 190443 w 190490"/>
                <a:gd name="connsiteY13" fmla="*/ 19964 h 180975"/>
                <a:gd name="connsiteX14" fmla="*/ 190490 w 190490"/>
                <a:gd name="connsiteY14" fmla="*/ 21431 h 180975"/>
                <a:gd name="connsiteX15" fmla="*/ 190490 w 190490"/>
                <a:gd name="connsiteY15" fmla="*/ 121463 h 180975"/>
                <a:gd name="connsiteX16" fmla="*/ 170526 w 190490"/>
                <a:gd name="connsiteY16" fmla="*/ 142846 h 180975"/>
                <a:gd name="connsiteX17" fmla="*/ 169059 w 190490"/>
                <a:gd name="connsiteY17" fmla="*/ 142894 h 180975"/>
                <a:gd name="connsiteX18" fmla="*/ 128578 w 190490"/>
                <a:gd name="connsiteY18" fmla="*/ 142894 h 180975"/>
                <a:gd name="connsiteX19" fmla="*/ 128578 w 190490"/>
                <a:gd name="connsiteY19" fmla="*/ 166688 h 180975"/>
                <a:gd name="connsiteX20" fmla="*/ 145256 w 190490"/>
                <a:gd name="connsiteY20" fmla="*/ 166688 h 180975"/>
                <a:gd name="connsiteX21" fmla="*/ 152472 w 190490"/>
                <a:gd name="connsiteY21" fmla="*/ 173758 h 180975"/>
                <a:gd name="connsiteX22" fmla="*/ 146228 w 190490"/>
                <a:gd name="connsiteY22" fmla="*/ 180918 h 180975"/>
                <a:gd name="connsiteX23" fmla="*/ 145256 w 190490"/>
                <a:gd name="connsiteY23" fmla="*/ 180975 h 180975"/>
                <a:gd name="connsiteX24" fmla="*/ 45244 w 190490"/>
                <a:gd name="connsiteY24" fmla="*/ 180975 h 180975"/>
                <a:gd name="connsiteX25" fmla="*/ 114281 w 190490"/>
                <a:gd name="connsiteY25" fmla="*/ 142894 h 180975"/>
                <a:gd name="connsiteX26" fmla="*/ 76181 w 190490"/>
                <a:gd name="connsiteY26" fmla="*/ 142894 h 180975"/>
                <a:gd name="connsiteX27" fmla="*/ 76190 w 190490"/>
                <a:gd name="connsiteY27" fmla="*/ 166688 h 180975"/>
                <a:gd name="connsiteX28" fmla="*/ 114290 w 190490"/>
                <a:gd name="connsiteY28" fmla="*/ 166688 h 180975"/>
                <a:gd name="connsiteX29" fmla="*/ 114281 w 190490"/>
                <a:gd name="connsiteY29" fmla="*/ 142894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0490" h="180975">
                  <a:moveTo>
                    <a:pt x="45244" y="180975"/>
                  </a:moveTo>
                  <a:cubicBezTo>
                    <a:pt x="41298" y="180974"/>
                    <a:pt x="38101" y="177775"/>
                    <a:pt x="38102" y="173829"/>
                  </a:cubicBezTo>
                  <a:cubicBezTo>
                    <a:pt x="38103" y="170260"/>
                    <a:pt x="40737" y="167241"/>
                    <a:pt x="44272" y="166754"/>
                  </a:cubicBezTo>
                  <a:lnTo>
                    <a:pt x="45244" y="166688"/>
                  </a:lnTo>
                  <a:lnTo>
                    <a:pt x="61903" y="166688"/>
                  </a:lnTo>
                  <a:lnTo>
                    <a:pt x="61903" y="142894"/>
                  </a:lnTo>
                  <a:lnTo>
                    <a:pt x="21431" y="142894"/>
                  </a:lnTo>
                  <a:cubicBezTo>
                    <a:pt x="10163" y="142895"/>
                    <a:pt x="819" y="134171"/>
                    <a:pt x="48" y="122930"/>
                  </a:cubicBezTo>
                  <a:lnTo>
                    <a:pt x="0" y="121463"/>
                  </a:lnTo>
                  <a:lnTo>
                    <a:pt x="0" y="21431"/>
                  </a:lnTo>
                  <a:cubicBezTo>
                    <a:pt x="-1" y="10163"/>
                    <a:pt x="8723" y="819"/>
                    <a:pt x="19964" y="48"/>
                  </a:cubicBezTo>
                  <a:lnTo>
                    <a:pt x="21431" y="0"/>
                  </a:lnTo>
                  <a:lnTo>
                    <a:pt x="169059" y="0"/>
                  </a:lnTo>
                  <a:cubicBezTo>
                    <a:pt x="180327" y="-1"/>
                    <a:pt x="189671" y="8723"/>
                    <a:pt x="190443" y="19964"/>
                  </a:cubicBezTo>
                  <a:lnTo>
                    <a:pt x="190490" y="21431"/>
                  </a:lnTo>
                  <a:lnTo>
                    <a:pt x="190490" y="121463"/>
                  </a:lnTo>
                  <a:cubicBezTo>
                    <a:pt x="190491" y="132731"/>
                    <a:pt x="181767" y="142075"/>
                    <a:pt x="170526" y="142846"/>
                  </a:cubicBezTo>
                  <a:lnTo>
                    <a:pt x="169059" y="142894"/>
                  </a:lnTo>
                  <a:lnTo>
                    <a:pt x="128578" y="142894"/>
                  </a:lnTo>
                  <a:lnTo>
                    <a:pt x="128578" y="166688"/>
                  </a:lnTo>
                  <a:lnTo>
                    <a:pt x="145256" y="166688"/>
                  </a:lnTo>
                  <a:cubicBezTo>
                    <a:pt x="149202" y="166648"/>
                    <a:pt x="152432" y="169813"/>
                    <a:pt x="152472" y="173758"/>
                  </a:cubicBezTo>
                  <a:cubicBezTo>
                    <a:pt x="152510" y="177383"/>
                    <a:pt x="149824" y="180462"/>
                    <a:pt x="146228" y="180918"/>
                  </a:cubicBezTo>
                  <a:lnTo>
                    <a:pt x="145256" y="180975"/>
                  </a:lnTo>
                  <a:lnTo>
                    <a:pt x="45244" y="180975"/>
                  </a:lnTo>
                  <a:close/>
                  <a:moveTo>
                    <a:pt x="114281" y="142894"/>
                  </a:moveTo>
                  <a:lnTo>
                    <a:pt x="76181" y="142894"/>
                  </a:lnTo>
                  <a:lnTo>
                    <a:pt x="76190" y="166688"/>
                  </a:lnTo>
                  <a:lnTo>
                    <a:pt x="114290" y="166688"/>
                  </a:lnTo>
                  <a:lnTo>
                    <a:pt x="114281" y="142894"/>
                  </a:lnTo>
                  <a:close/>
                </a:path>
              </a:pathLst>
            </a:custGeom>
            <a:gradFill flip="none" rotWithShape="1">
              <a:gsLst>
                <a:gs pos="10000">
                  <a:srgbClr val="AD6ED1"/>
                </a:gs>
                <a:gs pos="35000">
                  <a:srgbClr val="8DC8E8"/>
                </a:gs>
              </a:gsLst>
              <a:lin ang="13500000" scaled="1"/>
              <a:tileRect/>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fontAlgn="base">
                <a:spcBef>
                  <a:spcPct val="0"/>
                </a:spcBef>
                <a:spcAft>
                  <a:spcPct val="0"/>
                </a:spcAft>
              </a:pPr>
              <a:endParaRPr lang="en-US" sz="1398" b="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13" name="Graphic 19">
              <a:extLst>
                <a:ext uri="{FF2B5EF4-FFF2-40B4-BE49-F238E27FC236}">
                  <a16:creationId xmlns:a16="http://schemas.microsoft.com/office/drawing/2014/main" id="{B0ABDECA-A326-F237-DB58-5C787F5ADB4C}"/>
                </a:ext>
                <a:ext uri="{C183D7F6-B498-43B3-948B-1728B52AA6E4}">
                  <adec:decorative xmlns:adec="http://schemas.microsoft.com/office/drawing/2017/decorative" val="1"/>
                </a:ext>
              </a:extLst>
            </p:cNvPr>
            <p:cNvSpPr>
              <a:spLocks noChangeAspect="1"/>
            </p:cNvSpPr>
            <p:nvPr/>
          </p:nvSpPr>
          <p:spPr>
            <a:xfrm>
              <a:off x="8873777" y="2572197"/>
              <a:ext cx="274320" cy="267812"/>
            </a:xfrm>
            <a:custGeom>
              <a:avLst/>
              <a:gdLst>
                <a:gd name="connsiteX0" fmla="*/ 61703 w 304800"/>
                <a:gd name="connsiteY0" fmla="*/ 87580 h 297571"/>
                <a:gd name="connsiteX1" fmla="*/ 76444 w 304800"/>
                <a:gd name="connsiteY1" fmla="*/ 80948 h 297571"/>
                <a:gd name="connsiteX2" fmla="*/ 152400 w 304800"/>
                <a:gd name="connsiteY2" fmla="*/ 109765 h 297571"/>
                <a:gd name="connsiteX3" fmla="*/ 228355 w 304800"/>
                <a:gd name="connsiteY3" fmla="*/ 80948 h 297571"/>
                <a:gd name="connsiteX4" fmla="*/ 243096 w 304800"/>
                <a:gd name="connsiteY4" fmla="*/ 87580 h 297571"/>
                <a:gd name="connsiteX5" fmla="*/ 236464 w 304800"/>
                <a:gd name="connsiteY5" fmla="*/ 102321 h 297571"/>
                <a:gd name="connsiteX6" fmla="*/ 163830 w 304800"/>
                <a:gd name="connsiteY6" fmla="*/ 129878 h 297571"/>
                <a:gd name="connsiteX7" fmla="*/ 163830 w 304800"/>
                <a:gd name="connsiteY7" fmla="*/ 213555 h 297571"/>
                <a:gd name="connsiteX8" fmla="*/ 152400 w 304800"/>
                <a:gd name="connsiteY8" fmla="*/ 224985 h 297571"/>
                <a:gd name="connsiteX9" fmla="*/ 140970 w 304800"/>
                <a:gd name="connsiteY9" fmla="*/ 213555 h 297571"/>
                <a:gd name="connsiteX10" fmla="*/ 140970 w 304800"/>
                <a:gd name="connsiteY10" fmla="*/ 129879 h 297571"/>
                <a:gd name="connsiteX11" fmla="*/ 68335 w 304800"/>
                <a:gd name="connsiteY11" fmla="*/ 102321 h 297571"/>
                <a:gd name="connsiteX12" fmla="*/ 61703 w 304800"/>
                <a:gd name="connsiteY12" fmla="*/ 87580 h 297571"/>
                <a:gd name="connsiteX13" fmla="*/ 130928 w 304800"/>
                <a:gd name="connsiteY13" fmla="*/ 4187 h 297571"/>
                <a:gd name="connsiteX14" fmla="*/ 173872 w 304800"/>
                <a:gd name="connsiteY14" fmla="*/ 4187 h 297571"/>
                <a:gd name="connsiteX15" fmla="*/ 288150 w 304800"/>
                <a:gd name="connsiteY15" fmla="*/ 50516 h 297571"/>
                <a:gd name="connsiteX16" fmla="*/ 304800 w 304800"/>
                <a:gd name="connsiteY16" fmla="*/ 75232 h 297571"/>
                <a:gd name="connsiteX17" fmla="*/ 304800 w 304800"/>
                <a:gd name="connsiteY17" fmla="*/ 222339 h 297571"/>
                <a:gd name="connsiteX18" fmla="*/ 288150 w 304800"/>
                <a:gd name="connsiteY18" fmla="*/ 247055 h 297571"/>
                <a:gd name="connsiteX19" fmla="*/ 173872 w 304800"/>
                <a:gd name="connsiteY19" fmla="*/ 293385 h 297571"/>
                <a:gd name="connsiteX20" fmla="*/ 130928 w 304800"/>
                <a:gd name="connsiteY20" fmla="*/ 293385 h 297571"/>
                <a:gd name="connsiteX21" fmla="*/ 16650 w 304800"/>
                <a:gd name="connsiteY21" fmla="*/ 247055 h 297571"/>
                <a:gd name="connsiteX22" fmla="*/ 0 w 304800"/>
                <a:gd name="connsiteY22" fmla="*/ 222339 h 297571"/>
                <a:gd name="connsiteX23" fmla="*/ 0 w 304800"/>
                <a:gd name="connsiteY23" fmla="*/ 75232 h 297571"/>
                <a:gd name="connsiteX24" fmla="*/ 16650 w 304800"/>
                <a:gd name="connsiteY24" fmla="*/ 50516 h 297571"/>
                <a:gd name="connsiteX25" fmla="*/ 130928 w 304800"/>
                <a:gd name="connsiteY25" fmla="*/ 4187 h 297571"/>
                <a:gd name="connsiteX26" fmla="*/ 165282 w 304800"/>
                <a:gd name="connsiteY26" fmla="*/ 25372 h 297571"/>
                <a:gd name="connsiteX27" fmla="*/ 139518 w 304800"/>
                <a:gd name="connsiteY27" fmla="*/ 25372 h 297571"/>
                <a:gd name="connsiteX28" fmla="*/ 25239 w 304800"/>
                <a:gd name="connsiteY28" fmla="*/ 71701 h 297571"/>
                <a:gd name="connsiteX29" fmla="*/ 22860 w 304800"/>
                <a:gd name="connsiteY29" fmla="*/ 75232 h 297571"/>
                <a:gd name="connsiteX30" fmla="*/ 22860 w 304800"/>
                <a:gd name="connsiteY30" fmla="*/ 222339 h 297571"/>
                <a:gd name="connsiteX31" fmla="*/ 25239 w 304800"/>
                <a:gd name="connsiteY31" fmla="*/ 225870 h 297571"/>
                <a:gd name="connsiteX32" fmla="*/ 139518 w 304800"/>
                <a:gd name="connsiteY32" fmla="*/ 272200 h 297571"/>
                <a:gd name="connsiteX33" fmla="*/ 165282 w 304800"/>
                <a:gd name="connsiteY33" fmla="*/ 272200 h 297571"/>
                <a:gd name="connsiteX34" fmla="*/ 279561 w 304800"/>
                <a:gd name="connsiteY34" fmla="*/ 225870 h 297571"/>
                <a:gd name="connsiteX35" fmla="*/ 281940 w 304800"/>
                <a:gd name="connsiteY35" fmla="*/ 222339 h 297571"/>
                <a:gd name="connsiteX36" fmla="*/ 281940 w 304800"/>
                <a:gd name="connsiteY36" fmla="*/ 75232 h 297571"/>
                <a:gd name="connsiteX37" fmla="*/ 279561 w 304800"/>
                <a:gd name="connsiteY37" fmla="*/ 71701 h 297571"/>
                <a:gd name="connsiteX38" fmla="*/ 165282 w 304800"/>
                <a:gd name="connsiteY38" fmla="*/ 25372 h 29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4800" h="297571">
                  <a:moveTo>
                    <a:pt x="61703" y="87580"/>
                  </a:moveTo>
                  <a:cubicBezTo>
                    <a:pt x="63942" y="81678"/>
                    <a:pt x="70542" y="78709"/>
                    <a:pt x="76444" y="80948"/>
                  </a:cubicBezTo>
                  <a:lnTo>
                    <a:pt x="152400" y="109765"/>
                  </a:lnTo>
                  <a:lnTo>
                    <a:pt x="228355" y="80948"/>
                  </a:lnTo>
                  <a:cubicBezTo>
                    <a:pt x="234257" y="78709"/>
                    <a:pt x="240858" y="81678"/>
                    <a:pt x="243096" y="87580"/>
                  </a:cubicBezTo>
                  <a:cubicBezTo>
                    <a:pt x="245335" y="93482"/>
                    <a:pt x="242366" y="100082"/>
                    <a:pt x="236464" y="102321"/>
                  </a:cubicBezTo>
                  <a:lnTo>
                    <a:pt x="163830" y="129878"/>
                  </a:lnTo>
                  <a:lnTo>
                    <a:pt x="163830" y="213555"/>
                  </a:lnTo>
                  <a:cubicBezTo>
                    <a:pt x="163830" y="219869"/>
                    <a:pt x="158712" y="224985"/>
                    <a:pt x="152400" y="224985"/>
                  </a:cubicBezTo>
                  <a:cubicBezTo>
                    <a:pt x="146088" y="224985"/>
                    <a:pt x="140970" y="219869"/>
                    <a:pt x="140970" y="213555"/>
                  </a:cubicBezTo>
                  <a:lnTo>
                    <a:pt x="140970" y="129879"/>
                  </a:lnTo>
                  <a:lnTo>
                    <a:pt x="68335" y="102321"/>
                  </a:lnTo>
                  <a:cubicBezTo>
                    <a:pt x="62433" y="100082"/>
                    <a:pt x="59463" y="93482"/>
                    <a:pt x="61703" y="87580"/>
                  </a:cubicBezTo>
                  <a:close/>
                  <a:moveTo>
                    <a:pt x="130928" y="4187"/>
                  </a:moveTo>
                  <a:cubicBezTo>
                    <a:pt x="144699" y="-1396"/>
                    <a:pt x="160101" y="-1396"/>
                    <a:pt x="173872" y="4187"/>
                  </a:cubicBezTo>
                  <a:lnTo>
                    <a:pt x="288150" y="50516"/>
                  </a:lnTo>
                  <a:cubicBezTo>
                    <a:pt x="298215" y="54596"/>
                    <a:pt x="304800" y="64372"/>
                    <a:pt x="304800" y="75232"/>
                  </a:cubicBezTo>
                  <a:lnTo>
                    <a:pt x="304800" y="222339"/>
                  </a:lnTo>
                  <a:cubicBezTo>
                    <a:pt x="304800" y="233199"/>
                    <a:pt x="298215" y="242975"/>
                    <a:pt x="288150" y="247055"/>
                  </a:cubicBezTo>
                  <a:lnTo>
                    <a:pt x="173872" y="293385"/>
                  </a:lnTo>
                  <a:cubicBezTo>
                    <a:pt x="160101" y="298967"/>
                    <a:pt x="144699" y="298967"/>
                    <a:pt x="130928" y="293385"/>
                  </a:cubicBezTo>
                  <a:lnTo>
                    <a:pt x="16650" y="247055"/>
                  </a:lnTo>
                  <a:cubicBezTo>
                    <a:pt x="6585" y="242975"/>
                    <a:pt x="0" y="233199"/>
                    <a:pt x="0" y="222339"/>
                  </a:cubicBezTo>
                  <a:lnTo>
                    <a:pt x="0" y="75232"/>
                  </a:lnTo>
                  <a:cubicBezTo>
                    <a:pt x="0" y="64372"/>
                    <a:pt x="6585" y="54596"/>
                    <a:pt x="16650" y="50516"/>
                  </a:cubicBezTo>
                  <a:lnTo>
                    <a:pt x="130928" y="4187"/>
                  </a:lnTo>
                  <a:close/>
                  <a:moveTo>
                    <a:pt x="165282" y="25372"/>
                  </a:moveTo>
                  <a:cubicBezTo>
                    <a:pt x="157021" y="22023"/>
                    <a:pt x="147779" y="22023"/>
                    <a:pt x="139518" y="25372"/>
                  </a:cubicBezTo>
                  <a:lnTo>
                    <a:pt x="25239" y="71701"/>
                  </a:lnTo>
                  <a:cubicBezTo>
                    <a:pt x="23801" y="72284"/>
                    <a:pt x="22860" y="73681"/>
                    <a:pt x="22860" y="75232"/>
                  </a:cubicBezTo>
                  <a:lnTo>
                    <a:pt x="22860" y="222339"/>
                  </a:lnTo>
                  <a:cubicBezTo>
                    <a:pt x="22860" y="223890"/>
                    <a:pt x="23801" y="225288"/>
                    <a:pt x="25239" y="225870"/>
                  </a:cubicBezTo>
                  <a:lnTo>
                    <a:pt x="139518" y="272200"/>
                  </a:lnTo>
                  <a:cubicBezTo>
                    <a:pt x="147779" y="275549"/>
                    <a:pt x="157021" y="275549"/>
                    <a:pt x="165282" y="272200"/>
                  </a:cubicBezTo>
                  <a:lnTo>
                    <a:pt x="279561" y="225870"/>
                  </a:lnTo>
                  <a:cubicBezTo>
                    <a:pt x="281000" y="225288"/>
                    <a:pt x="281940" y="223890"/>
                    <a:pt x="281940" y="222339"/>
                  </a:cubicBezTo>
                  <a:lnTo>
                    <a:pt x="281940" y="75232"/>
                  </a:lnTo>
                  <a:cubicBezTo>
                    <a:pt x="281940" y="73681"/>
                    <a:pt x="281000" y="72284"/>
                    <a:pt x="279561" y="71701"/>
                  </a:cubicBezTo>
                  <a:lnTo>
                    <a:pt x="165282" y="25372"/>
                  </a:lnTo>
                  <a:close/>
                </a:path>
              </a:pathLst>
            </a:custGeom>
            <a:solidFill>
              <a:schemeClr val="bg1"/>
            </a:solidFill>
            <a:ln w="15081" cap="flat">
              <a:noFill/>
              <a:prstDash val="solid"/>
              <a:miter/>
            </a:ln>
          </p:spPr>
          <p:txBody>
            <a:bodyPr rtlCol="0" anchor="ct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endParaRPr lang="en-US" sz="1798">
                <a:latin typeface="+mj-lt"/>
              </a:endParaRPr>
            </a:p>
          </p:txBody>
        </p:sp>
        <p:sp>
          <p:nvSpPr>
            <p:cNvPr id="14" name="Graphic 53">
              <a:extLst>
                <a:ext uri="{FF2B5EF4-FFF2-40B4-BE49-F238E27FC236}">
                  <a16:creationId xmlns:a16="http://schemas.microsoft.com/office/drawing/2014/main" id="{ECB7CE3A-AD30-1B87-FEA9-3ED7A7DEC086}"/>
                </a:ext>
              </a:extLst>
            </p:cNvPr>
            <p:cNvSpPr>
              <a:spLocks noChangeAspect="1"/>
            </p:cNvSpPr>
            <p:nvPr/>
          </p:nvSpPr>
          <p:spPr>
            <a:xfrm>
              <a:off x="10479115" y="2507427"/>
              <a:ext cx="534573" cy="507871"/>
            </a:xfrm>
            <a:custGeom>
              <a:avLst/>
              <a:gdLst>
                <a:gd name="connsiteX0" fmla="*/ 45244 w 190490"/>
                <a:gd name="connsiteY0" fmla="*/ 180975 h 180975"/>
                <a:gd name="connsiteX1" fmla="*/ 38102 w 190490"/>
                <a:gd name="connsiteY1" fmla="*/ 173829 h 180975"/>
                <a:gd name="connsiteX2" fmla="*/ 44272 w 190490"/>
                <a:gd name="connsiteY2" fmla="*/ 166754 h 180975"/>
                <a:gd name="connsiteX3" fmla="*/ 45244 w 190490"/>
                <a:gd name="connsiteY3" fmla="*/ 166688 h 180975"/>
                <a:gd name="connsiteX4" fmla="*/ 61903 w 190490"/>
                <a:gd name="connsiteY4" fmla="*/ 166688 h 180975"/>
                <a:gd name="connsiteX5" fmla="*/ 61903 w 190490"/>
                <a:gd name="connsiteY5" fmla="*/ 142894 h 180975"/>
                <a:gd name="connsiteX6" fmla="*/ 21431 w 190490"/>
                <a:gd name="connsiteY6" fmla="*/ 142894 h 180975"/>
                <a:gd name="connsiteX7" fmla="*/ 48 w 190490"/>
                <a:gd name="connsiteY7" fmla="*/ 122930 h 180975"/>
                <a:gd name="connsiteX8" fmla="*/ 0 w 190490"/>
                <a:gd name="connsiteY8" fmla="*/ 121463 h 180975"/>
                <a:gd name="connsiteX9" fmla="*/ 0 w 190490"/>
                <a:gd name="connsiteY9" fmla="*/ 21431 h 180975"/>
                <a:gd name="connsiteX10" fmla="*/ 19964 w 190490"/>
                <a:gd name="connsiteY10" fmla="*/ 48 h 180975"/>
                <a:gd name="connsiteX11" fmla="*/ 21431 w 190490"/>
                <a:gd name="connsiteY11" fmla="*/ 0 h 180975"/>
                <a:gd name="connsiteX12" fmla="*/ 169059 w 190490"/>
                <a:gd name="connsiteY12" fmla="*/ 0 h 180975"/>
                <a:gd name="connsiteX13" fmla="*/ 190443 w 190490"/>
                <a:gd name="connsiteY13" fmla="*/ 19964 h 180975"/>
                <a:gd name="connsiteX14" fmla="*/ 190490 w 190490"/>
                <a:gd name="connsiteY14" fmla="*/ 21431 h 180975"/>
                <a:gd name="connsiteX15" fmla="*/ 190490 w 190490"/>
                <a:gd name="connsiteY15" fmla="*/ 121463 h 180975"/>
                <a:gd name="connsiteX16" fmla="*/ 170526 w 190490"/>
                <a:gd name="connsiteY16" fmla="*/ 142846 h 180975"/>
                <a:gd name="connsiteX17" fmla="*/ 169059 w 190490"/>
                <a:gd name="connsiteY17" fmla="*/ 142894 h 180975"/>
                <a:gd name="connsiteX18" fmla="*/ 128578 w 190490"/>
                <a:gd name="connsiteY18" fmla="*/ 142894 h 180975"/>
                <a:gd name="connsiteX19" fmla="*/ 128578 w 190490"/>
                <a:gd name="connsiteY19" fmla="*/ 166688 h 180975"/>
                <a:gd name="connsiteX20" fmla="*/ 145256 w 190490"/>
                <a:gd name="connsiteY20" fmla="*/ 166688 h 180975"/>
                <a:gd name="connsiteX21" fmla="*/ 152472 w 190490"/>
                <a:gd name="connsiteY21" fmla="*/ 173758 h 180975"/>
                <a:gd name="connsiteX22" fmla="*/ 146228 w 190490"/>
                <a:gd name="connsiteY22" fmla="*/ 180918 h 180975"/>
                <a:gd name="connsiteX23" fmla="*/ 145256 w 190490"/>
                <a:gd name="connsiteY23" fmla="*/ 180975 h 180975"/>
                <a:gd name="connsiteX24" fmla="*/ 45244 w 190490"/>
                <a:gd name="connsiteY24" fmla="*/ 180975 h 180975"/>
                <a:gd name="connsiteX25" fmla="*/ 114281 w 190490"/>
                <a:gd name="connsiteY25" fmla="*/ 142894 h 180975"/>
                <a:gd name="connsiteX26" fmla="*/ 76181 w 190490"/>
                <a:gd name="connsiteY26" fmla="*/ 142894 h 180975"/>
                <a:gd name="connsiteX27" fmla="*/ 76190 w 190490"/>
                <a:gd name="connsiteY27" fmla="*/ 166688 h 180975"/>
                <a:gd name="connsiteX28" fmla="*/ 114290 w 190490"/>
                <a:gd name="connsiteY28" fmla="*/ 166688 h 180975"/>
                <a:gd name="connsiteX29" fmla="*/ 114281 w 190490"/>
                <a:gd name="connsiteY29" fmla="*/ 142894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0490" h="180975">
                  <a:moveTo>
                    <a:pt x="45244" y="180975"/>
                  </a:moveTo>
                  <a:cubicBezTo>
                    <a:pt x="41298" y="180974"/>
                    <a:pt x="38101" y="177775"/>
                    <a:pt x="38102" y="173829"/>
                  </a:cubicBezTo>
                  <a:cubicBezTo>
                    <a:pt x="38103" y="170260"/>
                    <a:pt x="40737" y="167241"/>
                    <a:pt x="44272" y="166754"/>
                  </a:cubicBezTo>
                  <a:lnTo>
                    <a:pt x="45244" y="166688"/>
                  </a:lnTo>
                  <a:lnTo>
                    <a:pt x="61903" y="166688"/>
                  </a:lnTo>
                  <a:lnTo>
                    <a:pt x="61903" y="142894"/>
                  </a:lnTo>
                  <a:lnTo>
                    <a:pt x="21431" y="142894"/>
                  </a:lnTo>
                  <a:cubicBezTo>
                    <a:pt x="10163" y="142895"/>
                    <a:pt x="819" y="134171"/>
                    <a:pt x="48" y="122930"/>
                  </a:cubicBezTo>
                  <a:lnTo>
                    <a:pt x="0" y="121463"/>
                  </a:lnTo>
                  <a:lnTo>
                    <a:pt x="0" y="21431"/>
                  </a:lnTo>
                  <a:cubicBezTo>
                    <a:pt x="-1" y="10163"/>
                    <a:pt x="8723" y="819"/>
                    <a:pt x="19964" y="48"/>
                  </a:cubicBezTo>
                  <a:lnTo>
                    <a:pt x="21431" y="0"/>
                  </a:lnTo>
                  <a:lnTo>
                    <a:pt x="169059" y="0"/>
                  </a:lnTo>
                  <a:cubicBezTo>
                    <a:pt x="180327" y="-1"/>
                    <a:pt x="189671" y="8723"/>
                    <a:pt x="190443" y="19964"/>
                  </a:cubicBezTo>
                  <a:lnTo>
                    <a:pt x="190490" y="21431"/>
                  </a:lnTo>
                  <a:lnTo>
                    <a:pt x="190490" y="121463"/>
                  </a:lnTo>
                  <a:cubicBezTo>
                    <a:pt x="190491" y="132731"/>
                    <a:pt x="181767" y="142075"/>
                    <a:pt x="170526" y="142846"/>
                  </a:cubicBezTo>
                  <a:lnTo>
                    <a:pt x="169059" y="142894"/>
                  </a:lnTo>
                  <a:lnTo>
                    <a:pt x="128578" y="142894"/>
                  </a:lnTo>
                  <a:lnTo>
                    <a:pt x="128578" y="166688"/>
                  </a:lnTo>
                  <a:lnTo>
                    <a:pt x="145256" y="166688"/>
                  </a:lnTo>
                  <a:cubicBezTo>
                    <a:pt x="149202" y="166648"/>
                    <a:pt x="152432" y="169813"/>
                    <a:pt x="152472" y="173758"/>
                  </a:cubicBezTo>
                  <a:cubicBezTo>
                    <a:pt x="152510" y="177383"/>
                    <a:pt x="149824" y="180462"/>
                    <a:pt x="146228" y="180918"/>
                  </a:cubicBezTo>
                  <a:lnTo>
                    <a:pt x="145256" y="180975"/>
                  </a:lnTo>
                  <a:lnTo>
                    <a:pt x="45244" y="180975"/>
                  </a:lnTo>
                  <a:close/>
                  <a:moveTo>
                    <a:pt x="114281" y="142894"/>
                  </a:moveTo>
                  <a:lnTo>
                    <a:pt x="76181" y="142894"/>
                  </a:lnTo>
                  <a:lnTo>
                    <a:pt x="76190" y="166688"/>
                  </a:lnTo>
                  <a:lnTo>
                    <a:pt x="114290" y="166688"/>
                  </a:lnTo>
                  <a:lnTo>
                    <a:pt x="114281" y="142894"/>
                  </a:lnTo>
                  <a:close/>
                </a:path>
              </a:pathLst>
            </a:custGeom>
            <a:gradFill flip="none" rotWithShape="1">
              <a:gsLst>
                <a:gs pos="10000">
                  <a:srgbClr val="AD6ED1"/>
                </a:gs>
                <a:gs pos="35000">
                  <a:srgbClr val="8DC8E8"/>
                </a:gs>
              </a:gsLst>
              <a:lin ang="13500000" scaled="1"/>
              <a:tileRect/>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fontAlgn="base">
                <a:spcBef>
                  <a:spcPct val="0"/>
                </a:spcBef>
                <a:spcAft>
                  <a:spcPct val="0"/>
                </a:spcAft>
              </a:pPr>
              <a:endParaRPr lang="en-US" sz="1398" b="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15" name="Graphic 19">
              <a:extLst>
                <a:ext uri="{FF2B5EF4-FFF2-40B4-BE49-F238E27FC236}">
                  <a16:creationId xmlns:a16="http://schemas.microsoft.com/office/drawing/2014/main" id="{E52D79EF-D401-70EB-BE42-79DDF3191FE9}"/>
                </a:ext>
                <a:ext uri="{C183D7F6-B498-43B3-948B-1728B52AA6E4}">
                  <adec:decorative xmlns:adec="http://schemas.microsoft.com/office/drawing/2017/decorative" val="1"/>
                </a:ext>
              </a:extLst>
            </p:cNvPr>
            <p:cNvSpPr>
              <a:spLocks noChangeAspect="1"/>
            </p:cNvSpPr>
            <p:nvPr/>
          </p:nvSpPr>
          <p:spPr>
            <a:xfrm>
              <a:off x="10609241" y="2572197"/>
              <a:ext cx="274320" cy="267812"/>
            </a:xfrm>
            <a:custGeom>
              <a:avLst/>
              <a:gdLst>
                <a:gd name="connsiteX0" fmla="*/ 61703 w 304800"/>
                <a:gd name="connsiteY0" fmla="*/ 87580 h 297571"/>
                <a:gd name="connsiteX1" fmla="*/ 76444 w 304800"/>
                <a:gd name="connsiteY1" fmla="*/ 80948 h 297571"/>
                <a:gd name="connsiteX2" fmla="*/ 152400 w 304800"/>
                <a:gd name="connsiteY2" fmla="*/ 109765 h 297571"/>
                <a:gd name="connsiteX3" fmla="*/ 228355 w 304800"/>
                <a:gd name="connsiteY3" fmla="*/ 80948 h 297571"/>
                <a:gd name="connsiteX4" fmla="*/ 243096 w 304800"/>
                <a:gd name="connsiteY4" fmla="*/ 87580 h 297571"/>
                <a:gd name="connsiteX5" fmla="*/ 236464 w 304800"/>
                <a:gd name="connsiteY5" fmla="*/ 102321 h 297571"/>
                <a:gd name="connsiteX6" fmla="*/ 163830 w 304800"/>
                <a:gd name="connsiteY6" fmla="*/ 129878 h 297571"/>
                <a:gd name="connsiteX7" fmla="*/ 163830 w 304800"/>
                <a:gd name="connsiteY7" fmla="*/ 213555 h 297571"/>
                <a:gd name="connsiteX8" fmla="*/ 152400 w 304800"/>
                <a:gd name="connsiteY8" fmla="*/ 224985 h 297571"/>
                <a:gd name="connsiteX9" fmla="*/ 140970 w 304800"/>
                <a:gd name="connsiteY9" fmla="*/ 213555 h 297571"/>
                <a:gd name="connsiteX10" fmla="*/ 140970 w 304800"/>
                <a:gd name="connsiteY10" fmla="*/ 129879 h 297571"/>
                <a:gd name="connsiteX11" fmla="*/ 68335 w 304800"/>
                <a:gd name="connsiteY11" fmla="*/ 102321 h 297571"/>
                <a:gd name="connsiteX12" fmla="*/ 61703 w 304800"/>
                <a:gd name="connsiteY12" fmla="*/ 87580 h 297571"/>
                <a:gd name="connsiteX13" fmla="*/ 130928 w 304800"/>
                <a:gd name="connsiteY13" fmla="*/ 4187 h 297571"/>
                <a:gd name="connsiteX14" fmla="*/ 173872 w 304800"/>
                <a:gd name="connsiteY14" fmla="*/ 4187 h 297571"/>
                <a:gd name="connsiteX15" fmla="*/ 288150 w 304800"/>
                <a:gd name="connsiteY15" fmla="*/ 50516 h 297571"/>
                <a:gd name="connsiteX16" fmla="*/ 304800 w 304800"/>
                <a:gd name="connsiteY16" fmla="*/ 75232 h 297571"/>
                <a:gd name="connsiteX17" fmla="*/ 304800 w 304800"/>
                <a:gd name="connsiteY17" fmla="*/ 222339 h 297571"/>
                <a:gd name="connsiteX18" fmla="*/ 288150 w 304800"/>
                <a:gd name="connsiteY18" fmla="*/ 247055 h 297571"/>
                <a:gd name="connsiteX19" fmla="*/ 173872 w 304800"/>
                <a:gd name="connsiteY19" fmla="*/ 293385 h 297571"/>
                <a:gd name="connsiteX20" fmla="*/ 130928 w 304800"/>
                <a:gd name="connsiteY20" fmla="*/ 293385 h 297571"/>
                <a:gd name="connsiteX21" fmla="*/ 16650 w 304800"/>
                <a:gd name="connsiteY21" fmla="*/ 247055 h 297571"/>
                <a:gd name="connsiteX22" fmla="*/ 0 w 304800"/>
                <a:gd name="connsiteY22" fmla="*/ 222339 h 297571"/>
                <a:gd name="connsiteX23" fmla="*/ 0 w 304800"/>
                <a:gd name="connsiteY23" fmla="*/ 75232 h 297571"/>
                <a:gd name="connsiteX24" fmla="*/ 16650 w 304800"/>
                <a:gd name="connsiteY24" fmla="*/ 50516 h 297571"/>
                <a:gd name="connsiteX25" fmla="*/ 130928 w 304800"/>
                <a:gd name="connsiteY25" fmla="*/ 4187 h 297571"/>
                <a:gd name="connsiteX26" fmla="*/ 165282 w 304800"/>
                <a:gd name="connsiteY26" fmla="*/ 25372 h 297571"/>
                <a:gd name="connsiteX27" fmla="*/ 139518 w 304800"/>
                <a:gd name="connsiteY27" fmla="*/ 25372 h 297571"/>
                <a:gd name="connsiteX28" fmla="*/ 25239 w 304800"/>
                <a:gd name="connsiteY28" fmla="*/ 71701 h 297571"/>
                <a:gd name="connsiteX29" fmla="*/ 22860 w 304800"/>
                <a:gd name="connsiteY29" fmla="*/ 75232 h 297571"/>
                <a:gd name="connsiteX30" fmla="*/ 22860 w 304800"/>
                <a:gd name="connsiteY30" fmla="*/ 222339 h 297571"/>
                <a:gd name="connsiteX31" fmla="*/ 25239 w 304800"/>
                <a:gd name="connsiteY31" fmla="*/ 225870 h 297571"/>
                <a:gd name="connsiteX32" fmla="*/ 139518 w 304800"/>
                <a:gd name="connsiteY32" fmla="*/ 272200 h 297571"/>
                <a:gd name="connsiteX33" fmla="*/ 165282 w 304800"/>
                <a:gd name="connsiteY33" fmla="*/ 272200 h 297571"/>
                <a:gd name="connsiteX34" fmla="*/ 279561 w 304800"/>
                <a:gd name="connsiteY34" fmla="*/ 225870 h 297571"/>
                <a:gd name="connsiteX35" fmla="*/ 281940 w 304800"/>
                <a:gd name="connsiteY35" fmla="*/ 222339 h 297571"/>
                <a:gd name="connsiteX36" fmla="*/ 281940 w 304800"/>
                <a:gd name="connsiteY36" fmla="*/ 75232 h 297571"/>
                <a:gd name="connsiteX37" fmla="*/ 279561 w 304800"/>
                <a:gd name="connsiteY37" fmla="*/ 71701 h 297571"/>
                <a:gd name="connsiteX38" fmla="*/ 165282 w 304800"/>
                <a:gd name="connsiteY38" fmla="*/ 25372 h 29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4800" h="297571">
                  <a:moveTo>
                    <a:pt x="61703" y="87580"/>
                  </a:moveTo>
                  <a:cubicBezTo>
                    <a:pt x="63942" y="81678"/>
                    <a:pt x="70542" y="78709"/>
                    <a:pt x="76444" y="80948"/>
                  </a:cubicBezTo>
                  <a:lnTo>
                    <a:pt x="152400" y="109765"/>
                  </a:lnTo>
                  <a:lnTo>
                    <a:pt x="228355" y="80948"/>
                  </a:lnTo>
                  <a:cubicBezTo>
                    <a:pt x="234257" y="78709"/>
                    <a:pt x="240858" y="81678"/>
                    <a:pt x="243096" y="87580"/>
                  </a:cubicBezTo>
                  <a:cubicBezTo>
                    <a:pt x="245335" y="93482"/>
                    <a:pt x="242366" y="100082"/>
                    <a:pt x="236464" y="102321"/>
                  </a:cubicBezTo>
                  <a:lnTo>
                    <a:pt x="163830" y="129878"/>
                  </a:lnTo>
                  <a:lnTo>
                    <a:pt x="163830" y="213555"/>
                  </a:lnTo>
                  <a:cubicBezTo>
                    <a:pt x="163830" y="219869"/>
                    <a:pt x="158712" y="224985"/>
                    <a:pt x="152400" y="224985"/>
                  </a:cubicBezTo>
                  <a:cubicBezTo>
                    <a:pt x="146088" y="224985"/>
                    <a:pt x="140970" y="219869"/>
                    <a:pt x="140970" y="213555"/>
                  </a:cubicBezTo>
                  <a:lnTo>
                    <a:pt x="140970" y="129879"/>
                  </a:lnTo>
                  <a:lnTo>
                    <a:pt x="68335" y="102321"/>
                  </a:lnTo>
                  <a:cubicBezTo>
                    <a:pt x="62433" y="100082"/>
                    <a:pt x="59463" y="93482"/>
                    <a:pt x="61703" y="87580"/>
                  </a:cubicBezTo>
                  <a:close/>
                  <a:moveTo>
                    <a:pt x="130928" y="4187"/>
                  </a:moveTo>
                  <a:cubicBezTo>
                    <a:pt x="144699" y="-1396"/>
                    <a:pt x="160101" y="-1396"/>
                    <a:pt x="173872" y="4187"/>
                  </a:cubicBezTo>
                  <a:lnTo>
                    <a:pt x="288150" y="50516"/>
                  </a:lnTo>
                  <a:cubicBezTo>
                    <a:pt x="298215" y="54596"/>
                    <a:pt x="304800" y="64372"/>
                    <a:pt x="304800" y="75232"/>
                  </a:cubicBezTo>
                  <a:lnTo>
                    <a:pt x="304800" y="222339"/>
                  </a:lnTo>
                  <a:cubicBezTo>
                    <a:pt x="304800" y="233199"/>
                    <a:pt x="298215" y="242975"/>
                    <a:pt x="288150" y="247055"/>
                  </a:cubicBezTo>
                  <a:lnTo>
                    <a:pt x="173872" y="293385"/>
                  </a:lnTo>
                  <a:cubicBezTo>
                    <a:pt x="160101" y="298967"/>
                    <a:pt x="144699" y="298967"/>
                    <a:pt x="130928" y="293385"/>
                  </a:cubicBezTo>
                  <a:lnTo>
                    <a:pt x="16650" y="247055"/>
                  </a:lnTo>
                  <a:cubicBezTo>
                    <a:pt x="6585" y="242975"/>
                    <a:pt x="0" y="233199"/>
                    <a:pt x="0" y="222339"/>
                  </a:cubicBezTo>
                  <a:lnTo>
                    <a:pt x="0" y="75232"/>
                  </a:lnTo>
                  <a:cubicBezTo>
                    <a:pt x="0" y="64372"/>
                    <a:pt x="6585" y="54596"/>
                    <a:pt x="16650" y="50516"/>
                  </a:cubicBezTo>
                  <a:lnTo>
                    <a:pt x="130928" y="4187"/>
                  </a:lnTo>
                  <a:close/>
                  <a:moveTo>
                    <a:pt x="165282" y="25372"/>
                  </a:moveTo>
                  <a:cubicBezTo>
                    <a:pt x="157021" y="22023"/>
                    <a:pt x="147779" y="22023"/>
                    <a:pt x="139518" y="25372"/>
                  </a:cubicBezTo>
                  <a:lnTo>
                    <a:pt x="25239" y="71701"/>
                  </a:lnTo>
                  <a:cubicBezTo>
                    <a:pt x="23801" y="72284"/>
                    <a:pt x="22860" y="73681"/>
                    <a:pt x="22860" y="75232"/>
                  </a:cubicBezTo>
                  <a:lnTo>
                    <a:pt x="22860" y="222339"/>
                  </a:lnTo>
                  <a:cubicBezTo>
                    <a:pt x="22860" y="223890"/>
                    <a:pt x="23801" y="225288"/>
                    <a:pt x="25239" y="225870"/>
                  </a:cubicBezTo>
                  <a:lnTo>
                    <a:pt x="139518" y="272200"/>
                  </a:lnTo>
                  <a:cubicBezTo>
                    <a:pt x="147779" y="275549"/>
                    <a:pt x="157021" y="275549"/>
                    <a:pt x="165282" y="272200"/>
                  </a:cubicBezTo>
                  <a:lnTo>
                    <a:pt x="279561" y="225870"/>
                  </a:lnTo>
                  <a:cubicBezTo>
                    <a:pt x="281000" y="225288"/>
                    <a:pt x="281940" y="223890"/>
                    <a:pt x="281940" y="222339"/>
                  </a:cubicBezTo>
                  <a:lnTo>
                    <a:pt x="281940" y="75232"/>
                  </a:lnTo>
                  <a:cubicBezTo>
                    <a:pt x="281940" y="73681"/>
                    <a:pt x="281000" y="72284"/>
                    <a:pt x="279561" y="71701"/>
                  </a:cubicBezTo>
                  <a:lnTo>
                    <a:pt x="165282" y="25372"/>
                  </a:lnTo>
                  <a:close/>
                </a:path>
              </a:pathLst>
            </a:custGeom>
            <a:solidFill>
              <a:schemeClr val="bg1"/>
            </a:solidFill>
            <a:ln w="15081" cap="flat">
              <a:noFill/>
              <a:prstDash val="solid"/>
              <a:miter/>
            </a:ln>
          </p:spPr>
          <p:txBody>
            <a:bodyPr rtlCol="0" anchor="ct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endParaRPr lang="en-US" sz="1798">
                <a:latin typeface="+mj-lt"/>
              </a:endParaRPr>
            </a:p>
          </p:txBody>
        </p:sp>
        <p:sp>
          <p:nvSpPr>
            <p:cNvPr id="16" name="TextBox 15">
              <a:extLst>
                <a:ext uri="{FF2B5EF4-FFF2-40B4-BE49-F238E27FC236}">
                  <a16:creationId xmlns:a16="http://schemas.microsoft.com/office/drawing/2014/main" id="{28CB1988-7F00-BB47-EA4F-9BB0688F3D4E}"/>
                </a:ext>
              </a:extLst>
            </p:cNvPr>
            <p:cNvSpPr txBox="1"/>
            <p:nvPr/>
          </p:nvSpPr>
          <p:spPr>
            <a:xfrm>
              <a:off x="8314145" y="3190565"/>
              <a:ext cx="1415117" cy="646369"/>
            </a:xfrm>
            <a:prstGeom prst="rect">
              <a:avLst/>
            </a:prstGeom>
            <a:noFill/>
          </p:spPr>
          <p:txBody>
            <a:bodyPr wrap="square">
              <a:sp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defTabSz="912971">
                <a:defRPr/>
              </a:pPr>
              <a:r>
                <a:rPr lang="en-US" sz="1198" b="1" kern="0">
                  <a:solidFill>
                    <a:srgbClr val="8DC8E8"/>
                  </a:solidFill>
                  <a:latin typeface="+mj-lt"/>
                  <a:cs typeface="Segoe UI" panose="020B0502040204020203" pitchFamily="34" charset="0"/>
                </a:rPr>
                <a:t>Dev Box 1: </a:t>
              </a:r>
              <a:br>
                <a:rPr lang="en-US" sz="1198" kern="0">
                  <a:solidFill>
                    <a:srgbClr val="FFFFFF"/>
                  </a:solidFill>
                  <a:latin typeface="+mj-lt"/>
                  <a:cs typeface="Segoe UI" panose="020B0502040204020203" pitchFamily="34" charset="0"/>
                </a:rPr>
              </a:br>
              <a:r>
                <a:rPr lang="en-US" sz="1198" kern="0">
                  <a:solidFill>
                    <a:srgbClr val="FFFFFF"/>
                  </a:solidFill>
                  <a:latin typeface="+mj-lt"/>
                  <a:cs typeface="Segoe UI" panose="020B0502040204020203" pitchFamily="34" charset="0"/>
                </a:rPr>
                <a:t>high-compute workspace</a:t>
              </a:r>
            </a:p>
          </p:txBody>
        </p:sp>
        <p:sp>
          <p:nvSpPr>
            <p:cNvPr id="17" name="TextBox 16">
              <a:extLst>
                <a:ext uri="{FF2B5EF4-FFF2-40B4-BE49-F238E27FC236}">
                  <a16:creationId xmlns:a16="http://schemas.microsoft.com/office/drawing/2014/main" id="{0E266B62-C910-B8EB-48A9-6424DD92676D}"/>
                </a:ext>
              </a:extLst>
            </p:cNvPr>
            <p:cNvSpPr txBox="1"/>
            <p:nvPr/>
          </p:nvSpPr>
          <p:spPr>
            <a:xfrm>
              <a:off x="10038843" y="3190565"/>
              <a:ext cx="1415117" cy="646369"/>
            </a:xfrm>
            <a:prstGeom prst="rect">
              <a:avLst/>
            </a:prstGeom>
            <a:noFill/>
          </p:spPr>
          <p:txBody>
            <a:bodyPr wrap="square">
              <a:sp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defTabSz="912971">
                <a:defRPr/>
              </a:pPr>
              <a:r>
                <a:rPr lang="en-US" sz="1198" b="1" kern="0">
                  <a:solidFill>
                    <a:srgbClr val="8DC8E8"/>
                  </a:solidFill>
                  <a:latin typeface="+mj-lt"/>
                  <a:cs typeface="Segoe UI" panose="020B0502040204020203" pitchFamily="34" charset="0"/>
                </a:rPr>
                <a:t>Dev Box 2: </a:t>
              </a:r>
              <a:br>
                <a:rPr lang="en-US" sz="1198" kern="0">
                  <a:solidFill>
                    <a:srgbClr val="FFFFFF"/>
                  </a:solidFill>
                  <a:latin typeface="+mj-lt"/>
                  <a:cs typeface="Segoe UI" panose="020B0502040204020203" pitchFamily="34" charset="0"/>
                </a:rPr>
              </a:br>
              <a:r>
                <a:rPr lang="en-US" sz="1198" kern="0">
                  <a:solidFill>
                    <a:srgbClr val="FFFFFF"/>
                  </a:solidFill>
                  <a:latin typeface="+mj-lt"/>
                  <a:cs typeface="Segoe UI" panose="020B0502040204020203" pitchFamily="34" charset="0"/>
                </a:rPr>
                <a:t>data engineer workspace</a:t>
              </a:r>
            </a:p>
          </p:txBody>
        </p:sp>
      </p:grpSp>
      <p:grpSp>
        <p:nvGrpSpPr>
          <p:cNvPr id="18" name="Group 17" descr="Configure dev boxes by project&#10;">
            <a:extLst>
              <a:ext uri="{FF2B5EF4-FFF2-40B4-BE49-F238E27FC236}">
                <a16:creationId xmlns:a16="http://schemas.microsoft.com/office/drawing/2014/main" id="{7F3AE8E1-CA2B-EB2C-3016-82185FF4BE7A}"/>
              </a:ext>
            </a:extLst>
          </p:cNvPr>
          <p:cNvGrpSpPr/>
          <p:nvPr/>
        </p:nvGrpSpPr>
        <p:grpSpPr>
          <a:xfrm>
            <a:off x="4360641" y="1667192"/>
            <a:ext cx="3472301" cy="3958629"/>
            <a:chOff x="4357954" y="1461349"/>
            <a:chExt cx="3477678" cy="3964760"/>
          </a:xfrm>
        </p:grpSpPr>
        <p:sp>
          <p:nvSpPr>
            <p:cNvPr id="19" name="Rectangle: Rounded Corners 4">
              <a:extLst>
                <a:ext uri="{FF2B5EF4-FFF2-40B4-BE49-F238E27FC236}">
                  <a16:creationId xmlns:a16="http://schemas.microsoft.com/office/drawing/2014/main" id="{1323C164-34CF-D0BF-2B0F-E6CB8A1405CA}"/>
                </a:ext>
                <a:ext uri="{C183D7F6-B498-43B3-948B-1728B52AA6E4}">
                  <adec:decorative xmlns:adec="http://schemas.microsoft.com/office/drawing/2017/decorative" val="1"/>
                </a:ext>
              </a:extLst>
            </p:cNvPr>
            <p:cNvSpPr>
              <a:spLocks noChangeAspect="1"/>
            </p:cNvSpPr>
            <p:nvPr/>
          </p:nvSpPr>
          <p:spPr bwMode="auto">
            <a:xfrm>
              <a:off x="4357954" y="1461349"/>
              <a:ext cx="3477678" cy="3964760"/>
            </a:xfrm>
            <a:prstGeom prst="roundRect">
              <a:avLst>
                <a:gd name="adj" fmla="val 2584"/>
              </a:avLst>
            </a:prstGeom>
            <a:solidFill>
              <a:srgbClr val="212338"/>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598" tIns="146078" rIns="182598" bIns="146078" numCol="1" spcCol="0" rtlCol="0" fromWordArt="0" anchor="t"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defTabSz="931015" fontAlgn="base">
                <a:spcBef>
                  <a:spcPct val="0"/>
                </a:spcBef>
                <a:spcAft>
                  <a:spcPct val="0"/>
                </a:spcAft>
              </a:pPr>
              <a:endParaRPr lang="en-US" sz="1398" kern="0">
                <a:solidFill>
                  <a:srgbClr val="091F2C"/>
                </a:solidFill>
                <a:latin typeface="+mj-lt"/>
                <a:cs typeface="Segoe UI" pitchFamily="34" charset="0"/>
              </a:endParaRPr>
            </a:p>
          </p:txBody>
        </p:sp>
        <p:sp>
          <p:nvSpPr>
            <p:cNvPr id="20" name="TextBox 19">
              <a:extLst>
                <a:ext uri="{FF2B5EF4-FFF2-40B4-BE49-F238E27FC236}">
                  <a16:creationId xmlns:a16="http://schemas.microsoft.com/office/drawing/2014/main" id="{8AFBFE81-6CBD-76AC-F8A4-4DE96C8CD6B2}"/>
                </a:ext>
              </a:extLst>
            </p:cNvPr>
            <p:cNvSpPr txBox="1"/>
            <p:nvPr/>
          </p:nvSpPr>
          <p:spPr>
            <a:xfrm>
              <a:off x="4357954" y="1502924"/>
              <a:ext cx="3477678" cy="502960"/>
            </a:xfrm>
            <a:prstGeom prst="rect">
              <a:avLst/>
            </a:prstGeom>
            <a:noFill/>
          </p:spPr>
          <p:txBody>
            <a:bodyPr wrap="none" lIns="0" rIns="0" rtlCol="0" anchor="ctr">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defTabSz="912971">
                <a:defRPr/>
              </a:pPr>
              <a:r>
                <a:rPr lang="en-US" sz="1600" dirty="0">
                  <a:solidFill>
                    <a:srgbClr val="8DC8E8"/>
                  </a:solidFill>
                  <a:latin typeface="+mj-lt"/>
                  <a:cs typeface="Segoe UI Light" panose="020B0502040204020203" pitchFamily="34" charset="0"/>
                </a:rPr>
                <a:t>Configure dev boxes by project</a:t>
              </a:r>
            </a:p>
          </p:txBody>
        </p:sp>
        <p:cxnSp>
          <p:nvCxnSpPr>
            <p:cNvPr id="21" name="Straight Connector 20">
              <a:extLst>
                <a:ext uri="{FF2B5EF4-FFF2-40B4-BE49-F238E27FC236}">
                  <a16:creationId xmlns:a16="http://schemas.microsoft.com/office/drawing/2014/main" id="{B82C0069-F4CB-47D9-76DF-D8500FC60413}"/>
                </a:ext>
                <a:ext uri="{C183D7F6-B498-43B3-948B-1728B52AA6E4}">
                  <adec:decorative xmlns:adec="http://schemas.microsoft.com/office/drawing/2017/decorative" val="1"/>
                </a:ext>
              </a:extLst>
            </p:cNvPr>
            <p:cNvCxnSpPr>
              <a:cxnSpLocks/>
            </p:cNvCxnSpPr>
            <p:nvPr/>
          </p:nvCxnSpPr>
          <p:spPr>
            <a:xfrm flipH="1">
              <a:off x="4517887" y="4198015"/>
              <a:ext cx="3157812" cy="0"/>
            </a:xfrm>
            <a:prstGeom prst="line">
              <a:avLst/>
            </a:prstGeom>
            <a:ln w="1270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Freeform 25">
              <a:extLst>
                <a:ext uri="{FF2B5EF4-FFF2-40B4-BE49-F238E27FC236}">
                  <a16:creationId xmlns:a16="http://schemas.microsoft.com/office/drawing/2014/main" id="{E86B4915-3F6D-6EDE-B10E-219D67FCEAA3}"/>
                </a:ext>
              </a:extLst>
            </p:cNvPr>
            <p:cNvSpPr>
              <a:spLocks noChangeAspect="1"/>
            </p:cNvSpPr>
            <p:nvPr/>
          </p:nvSpPr>
          <p:spPr bwMode="auto">
            <a:xfrm>
              <a:off x="4539413" y="4459218"/>
              <a:ext cx="455025" cy="612235"/>
            </a:xfrm>
            <a:custGeom>
              <a:avLst/>
              <a:gdLst>
                <a:gd name="connsiteX0" fmla="*/ 158028 w 291758"/>
                <a:gd name="connsiteY0" fmla="*/ 296325 h 392560"/>
                <a:gd name="connsiteX1" fmla="*/ 260897 w 291758"/>
                <a:gd name="connsiteY1" fmla="*/ 296325 h 392560"/>
                <a:gd name="connsiteX2" fmla="*/ 291758 w 291758"/>
                <a:gd name="connsiteY2" fmla="*/ 327258 h 392560"/>
                <a:gd name="connsiteX3" fmla="*/ 291758 w 291758"/>
                <a:gd name="connsiteY3" fmla="*/ 330695 h 392560"/>
                <a:gd name="connsiteX4" fmla="*/ 209463 w 291758"/>
                <a:gd name="connsiteY4" fmla="*/ 392560 h 392560"/>
                <a:gd name="connsiteX5" fmla="*/ 127167 w 291758"/>
                <a:gd name="connsiteY5" fmla="*/ 330695 h 392560"/>
                <a:gd name="connsiteX6" fmla="*/ 127167 w 291758"/>
                <a:gd name="connsiteY6" fmla="*/ 327258 h 392560"/>
                <a:gd name="connsiteX7" fmla="*/ 158028 w 291758"/>
                <a:gd name="connsiteY7" fmla="*/ 296325 h 392560"/>
                <a:gd name="connsiteX8" fmla="*/ 209463 w 291758"/>
                <a:gd name="connsiteY8" fmla="*/ 158846 h 392560"/>
                <a:gd name="connsiteX9" fmla="*/ 264326 w 291758"/>
                <a:gd name="connsiteY9" fmla="*/ 213837 h 392560"/>
                <a:gd name="connsiteX10" fmla="*/ 209463 w 291758"/>
                <a:gd name="connsiteY10" fmla="*/ 268830 h 392560"/>
                <a:gd name="connsiteX11" fmla="*/ 154599 w 291758"/>
                <a:gd name="connsiteY11" fmla="*/ 213837 h 392560"/>
                <a:gd name="connsiteX12" fmla="*/ 209463 w 291758"/>
                <a:gd name="connsiteY12" fmla="*/ 158846 h 392560"/>
                <a:gd name="connsiteX13" fmla="*/ 33620 w 291758"/>
                <a:gd name="connsiteY13" fmla="*/ 0 h 392560"/>
                <a:gd name="connsiteX14" fmla="*/ 240700 w 291758"/>
                <a:gd name="connsiteY14" fmla="*/ 0 h 392560"/>
                <a:gd name="connsiteX15" fmla="*/ 253425 w 291758"/>
                <a:gd name="connsiteY15" fmla="*/ 2679 h 392560"/>
                <a:gd name="connsiteX16" fmla="*/ 264140 w 291758"/>
                <a:gd name="connsiteY16" fmla="*/ 10046 h 392560"/>
                <a:gd name="connsiteX17" fmla="*/ 271507 w 291758"/>
                <a:gd name="connsiteY17" fmla="*/ 20762 h 392560"/>
                <a:gd name="connsiteX18" fmla="*/ 274320 w 291758"/>
                <a:gd name="connsiteY18" fmla="*/ 33621 h 392560"/>
                <a:gd name="connsiteX19" fmla="*/ 274320 w 291758"/>
                <a:gd name="connsiteY19" fmla="*/ 135821 h 392560"/>
                <a:gd name="connsiteX20" fmla="*/ 266283 w 291758"/>
                <a:gd name="connsiteY20" fmla="*/ 126846 h 392560"/>
                <a:gd name="connsiteX21" fmla="*/ 257175 w 291758"/>
                <a:gd name="connsiteY21" fmla="*/ 118944 h 392560"/>
                <a:gd name="connsiteX22" fmla="*/ 257175 w 291758"/>
                <a:gd name="connsiteY22" fmla="*/ 34290 h 392560"/>
                <a:gd name="connsiteX23" fmla="*/ 255836 w 291758"/>
                <a:gd name="connsiteY23" fmla="*/ 27727 h 392560"/>
                <a:gd name="connsiteX24" fmla="*/ 252219 w 291758"/>
                <a:gd name="connsiteY24" fmla="*/ 22235 h 392560"/>
                <a:gd name="connsiteX25" fmla="*/ 246727 w 291758"/>
                <a:gd name="connsiteY25" fmla="*/ 18485 h 392560"/>
                <a:gd name="connsiteX26" fmla="*/ 240030 w 291758"/>
                <a:gd name="connsiteY26" fmla="*/ 17145 h 392560"/>
                <a:gd name="connsiteX27" fmla="*/ 34290 w 291758"/>
                <a:gd name="connsiteY27" fmla="*/ 17145 h 392560"/>
                <a:gd name="connsiteX28" fmla="*/ 27593 w 291758"/>
                <a:gd name="connsiteY28" fmla="*/ 18485 h 392560"/>
                <a:gd name="connsiteX29" fmla="*/ 22235 w 291758"/>
                <a:gd name="connsiteY29" fmla="*/ 22101 h 392560"/>
                <a:gd name="connsiteX30" fmla="*/ 18485 w 291758"/>
                <a:gd name="connsiteY30" fmla="*/ 27593 h 392560"/>
                <a:gd name="connsiteX31" fmla="*/ 17145 w 291758"/>
                <a:gd name="connsiteY31" fmla="*/ 34290 h 392560"/>
                <a:gd name="connsiteX32" fmla="*/ 17145 w 291758"/>
                <a:gd name="connsiteY32" fmla="*/ 188595 h 392560"/>
                <a:gd name="connsiteX33" fmla="*/ 18485 w 291758"/>
                <a:gd name="connsiteY33" fmla="*/ 195293 h 392560"/>
                <a:gd name="connsiteX34" fmla="*/ 22101 w 291758"/>
                <a:gd name="connsiteY34" fmla="*/ 200784 h 392560"/>
                <a:gd name="connsiteX35" fmla="*/ 27459 w 291758"/>
                <a:gd name="connsiteY35" fmla="*/ 204401 h 392560"/>
                <a:gd name="connsiteX36" fmla="*/ 34290 w 291758"/>
                <a:gd name="connsiteY36" fmla="*/ 205740 h 392560"/>
                <a:gd name="connsiteX37" fmla="*/ 98986 w 291758"/>
                <a:gd name="connsiteY37" fmla="*/ 205740 h 392560"/>
                <a:gd name="connsiteX38" fmla="*/ 99789 w 291758"/>
                <a:gd name="connsiteY38" fmla="*/ 212705 h 392560"/>
                <a:gd name="connsiteX39" fmla="*/ 101129 w 291758"/>
                <a:gd name="connsiteY39" fmla="*/ 219804 h 392560"/>
                <a:gd name="connsiteX40" fmla="*/ 101531 w 291758"/>
                <a:gd name="connsiteY40" fmla="*/ 221144 h 392560"/>
                <a:gd name="connsiteX41" fmla="*/ 102066 w 291758"/>
                <a:gd name="connsiteY41" fmla="*/ 223019 h 392560"/>
                <a:gd name="connsiteX42" fmla="*/ 102602 w 291758"/>
                <a:gd name="connsiteY42" fmla="*/ 224760 h 392560"/>
                <a:gd name="connsiteX43" fmla="*/ 102870 w 291758"/>
                <a:gd name="connsiteY43" fmla="*/ 225966 h 392560"/>
                <a:gd name="connsiteX44" fmla="*/ 102870 w 291758"/>
                <a:gd name="connsiteY44" fmla="*/ 257175 h 392560"/>
                <a:gd name="connsiteX45" fmla="*/ 118943 w 291758"/>
                <a:gd name="connsiteY45" fmla="*/ 257175 h 392560"/>
                <a:gd name="connsiteX46" fmla="*/ 126846 w 291758"/>
                <a:gd name="connsiteY46" fmla="*/ 266283 h 392560"/>
                <a:gd name="connsiteX47" fmla="*/ 135821 w 291758"/>
                <a:gd name="connsiteY47" fmla="*/ 274320 h 392560"/>
                <a:gd name="connsiteX48" fmla="*/ 60008 w 291758"/>
                <a:gd name="connsiteY48" fmla="*/ 274320 h 392560"/>
                <a:gd name="connsiteX49" fmla="*/ 53980 w 291758"/>
                <a:gd name="connsiteY49" fmla="*/ 271775 h 392560"/>
                <a:gd name="connsiteX50" fmla="*/ 51435 w 291758"/>
                <a:gd name="connsiteY50" fmla="*/ 265748 h 392560"/>
                <a:gd name="connsiteX51" fmla="*/ 53980 w 291758"/>
                <a:gd name="connsiteY51" fmla="*/ 259720 h 392560"/>
                <a:gd name="connsiteX52" fmla="*/ 60008 w 291758"/>
                <a:gd name="connsiteY52" fmla="*/ 257175 h 392560"/>
                <a:gd name="connsiteX53" fmla="*/ 85725 w 291758"/>
                <a:gd name="connsiteY53" fmla="*/ 257175 h 392560"/>
                <a:gd name="connsiteX54" fmla="*/ 85725 w 291758"/>
                <a:gd name="connsiteY54" fmla="*/ 222885 h 392560"/>
                <a:gd name="connsiteX55" fmla="*/ 33620 w 291758"/>
                <a:gd name="connsiteY55" fmla="*/ 222885 h 392560"/>
                <a:gd name="connsiteX56" fmla="*/ 20895 w 291758"/>
                <a:gd name="connsiteY56" fmla="*/ 220206 h 392560"/>
                <a:gd name="connsiteX57" fmla="*/ 10180 w 291758"/>
                <a:gd name="connsiteY57" fmla="*/ 212839 h 392560"/>
                <a:gd name="connsiteX58" fmla="*/ 2813 w 291758"/>
                <a:gd name="connsiteY58" fmla="*/ 202124 h 392560"/>
                <a:gd name="connsiteX59" fmla="*/ 0 w 291758"/>
                <a:gd name="connsiteY59" fmla="*/ 189265 h 392560"/>
                <a:gd name="connsiteX60" fmla="*/ 0 w 291758"/>
                <a:gd name="connsiteY60" fmla="*/ 33621 h 392560"/>
                <a:gd name="connsiteX61" fmla="*/ 2679 w 291758"/>
                <a:gd name="connsiteY61" fmla="*/ 20896 h 392560"/>
                <a:gd name="connsiteX62" fmla="*/ 10046 w 291758"/>
                <a:gd name="connsiteY62" fmla="*/ 10180 h 392560"/>
                <a:gd name="connsiteX63" fmla="*/ 20762 w 291758"/>
                <a:gd name="connsiteY63" fmla="*/ 2813 h 392560"/>
                <a:gd name="connsiteX64" fmla="*/ 33620 w 291758"/>
                <a:gd name="connsiteY64" fmla="*/ 0 h 39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91758" h="392560">
                  <a:moveTo>
                    <a:pt x="158028" y="296325"/>
                  </a:moveTo>
                  <a:lnTo>
                    <a:pt x="260897" y="296325"/>
                  </a:lnTo>
                  <a:cubicBezTo>
                    <a:pt x="277941" y="296325"/>
                    <a:pt x="291758" y="310175"/>
                    <a:pt x="291758" y="327258"/>
                  </a:cubicBezTo>
                  <a:lnTo>
                    <a:pt x="291758" y="330695"/>
                  </a:lnTo>
                  <a:cubicBezTo>
                    <a:pt x="291758" y="330695"/>
                    <a:pt x="291758" y="392560"/>
                    <a:pt x="209463" y="392560"/>
                  </a:cubicBezTo>
                  <a:cubicBezTo>
                    <a:pt x="127167" y="392560"/>
                    <a:pt x="127167" y="330695"/>
                    <a:pt x="127167" y="330695"/>
                  </a:cubicBezTo>
                  <a:lnTo>
                    <a:pt x="127167" y="327258"/>
                  </a:lnTo>
                  <a:cubicBezTo>
                    <a:pt x="127167" y="310175"/>
                    <a:pt x="140984" y="296325"/>
                    <a:pt x="158028" y="296325"/>
                  </a:cubicBezTo>
                  <a:close/>
                  <a:moveTo>
                    <a:pt x="209463" y="158846"/>
                  </a:moveTo>
                  <a:cubicBezTo>
                    <a:pt x="239762" y="158846"/>
                    <a:pt x="264326" y="183467"/>
                    <a:pt x="264326" y="213837"/>
                  </a:cubicBezTo>
                  <a:cubicBezTo>
                    <a:pt x="264326" y="244208"/>
                    <a:pt x="239762" y="268830"/>
                    <a:pt x="209463" y="268830"/>
                  </a:cubicBezTo>
                  <a:cubicBezTo>
                    <a:pt x="179162" y="268830"/>
                    <a:pt x="154599" y="244208"/>
                    <a:pt x="154599" y="213837"/>
                  </a:cubicBezTo>
                  <a:cubicBezTo>
                    <a:pt x="154599" y="183467"/>
                    <a:pt x="179162" y="158846"/>
                    <a:pt x="209463" y="158846"/>
                  </a:cubicBezTo>
                  <a:close/>
                  <a:moveTo>
                    <a:pt x="33620" y="0"/>
                  </a:moveTo>
                  <a:lnTo>
                    <a:pt x="240700" y="0"/>
                  </a:lnTo>
                  <a:cubicBezTo>
                    <a:pt x="245164" y="0"/>
                    <a:pt x="249406" y="894"/>
                    <a:pt x="253425" y="2679"/>
                  </a:cubicBezTo>
                  <a:cubicBezTo>
                    <a:pt x="257443" y="4465"/>
                    <a:pt x="261015" y="6921"/>
                    <a:pt x="264140" y="10046"/>
                  </a:cubicBezTo>
                  <a:cubicBezTo>
                    <a:pt x="267265" y="13171"/>
                    <a:pt x="269722" y="16743"/>
                    <a:pt x="271507" y="20762"/>
                  </a:cubicBezTo>
                  <a:cubicBezTo>
                    <a:pt x="273293" y="24780"/>
                    <a:pt x="274230" y="29066"/>
                    <a:pt x="274320" y="33621"/>
                  </a:cubicBezTo>
                  <a:lnTo>
                    <a:pt x="274320" y="135821"/>
                  </a:lnTo>
                  <a:cubicBezTo>
                    <a:pt x="271819" y="132696"/>
                    <a:pt x="269140" y="129703"/>
                    <a:pt x="266283" y="126846"/>
                  </a:cubicBezTo>
                  <a:cubicBezTo>
                    <a:pt x="263426" y="123989"/>
                    <a:pt x="260390" y="121355"/>
                    <a:pt x="257175" y="118944"/>
                  </a:cubicBezTo>
                  <a:lnTo>
                    <a:pt x="257175" y="34290"/>
                  </a:lnTo>
                  <a:cubicBezTo>
                    <a:pt x="257175" y="31969"/>
                    <a:pt x="256729" y="29780"/>
                    <a:pt x="255836" y="27727"/>
                  </a:cubicBezTo>
                  <a:cubicBezTo>
                    <a:pt x="254942" y="25673"/>
                    <a:pt x="253737" y="23843"/>
                    <a:pt x="252219" y="22235"/>
                  </a:cubicBezTo>
                  <a:cubicBezTo>
                    <a:pt x="250701" y="20628"/>
                    <a:pt x="248870" y="19378"/>
                    <a:pt x="246727" y="18485"/>
                  </a:cubicBezTo>
                  <a:cubicBezTo>
                    <a:pt x="244584" y="17591"/>
                    <a:pt x="242351" y="17145"/>
                    <a:pt x="240030" y="17145"/>
                  </a:cubicBezTo>
                  <a:lnTo>
                    <a:pt x="34290" y="17145"/>
                  </a:lnTo>
                  <a:cubicBezTo>
                    <a:pt x="31879" y="17145"/>
                    <a:pt x="29646" y="17591"/>
                    <a:pt x="27593" y="18485"/>
                  </a:cubicBezTo>
                  <a:cubicBezTo>
                    <a:pt x="25539" y="19378"/>
                    <a:pt x="23752" y="20583"/>
                    <a:pt x="22235" y="22101"/>
                  </a:cubicBezTo>
                  <a:cubicBezTo>
                    <a:pt x="20717" y="23619"/>
                    <a:pt x="19466" y="25450"/>
                    <a:pt x="18485" y="27593"/>
                  </a:cubicBezTo>
                  <a:cubicBezTo>
                    <a:pt x="17503" y="29736"/>
                    <a:pt x="17055" y="31969"/>
                    <a:pt x="17145" y="34290"/>
                  </a:cubicBezTo>
                  <a:lnTo>
                    <a:pt x="17145" y="188595"/>
                  </a:lnTo>
                  <a:cubicBezTo>
                    <a:pt x="17145" y="191006"/>
                    <a:pt x="17591" y="193239"/>
                    <a:pt x="18485" y="195293"/>
                  </a:cubicBezTo>
                  <a:cubicBezTo>
                    <a:pt x="19378" y="197346"/>
                    <a:pt x="20583" y="199177"/>
                    <a:pt x="22101" y="200784"/>
                  </a:cubicBezTo>
                  <a:cubicBezTo>
                    <a:pt x="23619" y="202392"/>
                    <a:pt x="25405" y="203597"/>
                    <a:pt x="27459" y="204401"/>
                  </a:cubicBezTo>
                  <a:cubicBezTo>
                    <a:pt x="29512" y="205204"/>
                    <a:pt x="31789" y="205650"/>
                    <a:pt x="34290" y="205740"/>
                  </a:cubicBezTo>
                  <a:lnTo>
                    <a:pt x="98986" y="205740"/>
                  </a:lnTo>
                  <a:cubicBezTo>
                    <a:pt x="99164" y="208061"/>
                    <a:pt x="99432" y="210384"/>
                    <a:pt x="99789" y="212705"/>
                  </a:cubicBezTo>
                  <a:cubicBezTo>
                    <a:pt x="100147" y="215027"/>
                    <a:pt x="100593" y="217393"/>
                    <a:pt x="101129" y="219804"/>
                  </a:cubicBezTo>
                  <a:cubicBezTo>
                    <a:pt x="101218" y="220162"/>
                    <a:pt x="101352" y="220608"/>
                    <a:pt x="101531" y="221144"/>
                  </a:cubicBezTo>
                  <a:cubicBezTo>
                    <a:pt x="101709" y="221680"/>
                    <a:pt x="101888" y="222305"/>
                    <a:pt x="102066" y="223019"/>
                  </a:cubicBezTo>
                  <a:cubicBezTo>
                    <a:pt x="102245" y="223733"/>
                    <a:pt x="102424" y="224314"/>
                    <a:pt x="102602" y="224760"/>
                  </a:cubicBezTo>
                  <a:cubicBezTo>
                    <a:pt x="102780" y="225207"/>
                    <a:pt x="102870" y="225608"/>
                    <a:pt x="102870" y="225966"/>
                  </a:cubicBezTo>
                  <a:lnTo>
                    <a:pt x="102870" y="257175"/>
                  </a:lnTo>
                  <a:lnTo>
                    <a:pt x="118943" y="257175"/>
                  </a:lnTo>
                  <a:cubicBezTo>
                    <a:pt x="121355" y="260390"/>
                    <a:pt x="123989" y="263426"/>
                    <a:pt x="126846" y="266283"/>
                  </a:cubicBezTo>
                  <a:cubicBezTo>
                    <a:pt x="129703" y="269140"/>
                    <a:pt x="132696" y="271819"/>
                    <a:pt x="135821" y="274320"/>
                  </a:cubicBezTo>
                  <a:lnTo>
                    <a:pt x="60008" y="274320"/>
                  </a:lnTo>
                  <a:cubicBezTo>
                    <a:pt x="57686" y="274320"/>
                    <a:pt x="55677" y="273472"/>
                    <a:pt x="53980" y="271775"/>
                  </a:cubicBezTo>
                  <a:cubicBezTo>
                    <a:pt x="52283" y="270078"/>
                    <a:pt x="51435" y="268069"/>
                    <a:pt x="51435" y="265748"/>
                  </a:cubicBezTo>
                  <a:cubicBezTo>
                    <a:pt x="51435" y="263426"/>
                    <a:pt x="52283" y="261417"/>
                    <a:pt x="53980" y="259720"/>
                  </a:cubicBezTo>
                  <a:cubicBezTo>
                    <a:pt x="55677" y="258023"/>
                    <a:pt x="57686" y="257175"/>
                    <a:pt x="60008" y="257175"/>
                  </a:cubicBezTo>
                  <a:lnTo>
                    <a:pt x="85725" y="257175"/>
                  </a:lnTo>
                  <a:lnTo>
                    <a:pt x="85725" y="222885"/>
                  </a:lnTo>
                  <a:lnTo>
                    <a:pt x="33620" y="222885"/>
                  </a:lnTo>
                  <a:cubicBezTo>
                    <a:pt x="29156" y="222885"/>
                    <a:pt x="24914" y="221992"/>
                    <a:pt x="20895" y="220206"/>
                  </a:cubicBezTo>
                  <a:cubicBezTo>
                    <a:pt x="16877" y="218421"/>
                    <a:pt x="13305" y="215964"/>
                    <a:pt x="10180" y="212839"/>
                  </a:cubicBezTo>
                  <a:cubicBezTo>
                    <a:pt x="7055" y="209714"/>
                    <a:pt x="4598" y="206142"/>
                    <a:pt x="2813" y="202124"/>
                  </a:cubicBezTo>
                  <a:cubicBezTo>
                    <a:pt x="1027" y="198105"/>
                    <a:pt x="90" y="193819"/>
                    <a:pt x="0" y="189265"/>
                  </a:cubicBezTo>
                  <a:lnTo>
                    <a:pt x="0" y="33621"/>
                  </a:lnTo>
                  <a:cubicBezTo>
                    <a:pt x="0" y="29156"/>
                    <a:pt x="893" y="24914"/>
                    <a:pt x="2679" y="20896"/>
                  </a:cubicBezTo>
                  <a:cubicBezTo>
                    <a:pt x="4464" y="16877"/>
                    <a:pt x="6921" y="13305"/>
                    <a:pt x="10046" y="10180"/>
                  </a:cubicBezTo>
                  <a:cubicBezTo>
                    <a:pt x="13171" y="7055"/>
                    <a:pt x="16743" y="4598"/>
                    <a:pt x="20762" y="2813"/>
                  </a:cubicBezTo>
                  <a:cubicBezTo>
                    <a:pt x="24780" y="1027"/>
                    <a:pt x="29066" y="90"/>
                    <a:pt x="33620" y="0"/>
                  </a:cubicBezTo>
                  <a:close/>
                </a:path>
              </a:pathLst>
            </a:custGeom>
            <a:gradFill flip="none" rotWithShape="1">
              <a:gsLst>
                <a:gs pos="10000">
                  <a:srgbClr val="AD6ED1"/>
                </a:gs>
                <a:gs pos="35000">
                  <a:srgbClr val="8DC8E8"/>
                </a:gs>
              </a:gsLst>
              <a:lin ang="13500000" scaled="1"/>
              <a:tileRect/>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fontAlgn="base">
                <a:spcBef>
                  <a:spcPct val="0"/>
                </a:spcBef>
                <a:spcAft>
                  <a:spcPct val="0"/>
                </a:spcAft>
              </a:pPr>
              <a:endParaRPr lang="en-US" sz="1398" b="1" err="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23" name="Rectangle 22">
              <a:extLst>
                <a:ext uri="{FF2B5EF4-FFF2-40B4-BE49-F238E27FC236}">
                  <a16:creationId xmlns:a16="http://schemas.microsoft.com/office/drawing/2014/main" id="{43CA6706-B204-A43A-FCE9-8D59FF5B7444}"/>
                </a:ext>
              </a:extLst>
            </p:cNvPr>
            <p:cNvSpPr/>
            <p:nvPr/>
          </p:nvSpPr>
          <p:spPr bwMode="auto">
            <a:xfrm>
              <a:off x="5190372" y="4429049"/>
              <a:ext cx="2463802" cy="66751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defTabSz="931015" fontAlgn="base">
                <a:lnSpc>
                  <a:spcPct val="90000"/>
                </a:lnSpc>
                <a:spcBef>
                  <a:spcPct val="0"/>
                </a:spcBef>
                <a:spcAft>
                  <a:spcPts val="599"/>
                </a:spcAft>
                <a:defRPr/>
              </a:pPr>
              <a:r>
                <a:rPr lang="en-US" sz="1598" b="1" kern="0">
                  <a:solidFill>
                    <a:srgbClr val="8DC8E8"/>
                  </a:solidFill>
                  <a:latin typeface="+mj-lt"/>
                  <a:cs typeface="Helvetica" panose="020B0604020202020204" pitchFamily="34" charset="0"/>
                </a:rPr>
                <a:t>Dev Leads</a:t>
              </a:r>
            </a:p>
            <a:p>
              <a:pPr defTabSz="931015" fontAlgn="base">
                <a:lnSpc>
                  <a:spcPct val="90000"/>
                </a:lnSpc>
                <a:spcBef>
                  <a:spcPct val="0"/>
                </a:spcBef>
                <a:spcAft>
                  <a:spcPts val="599"/>
                </a:spcAft>
                <a:defRPr/>
              </a:pPr>
              <a:r>
                <a:rPr lang="en-US" sz="1198" kern="0">
                  <a:solidFill>
                    <a:srgbClr val="FFFFFF"/>
                  </a:solidFill>
                  <a:latin typeface="+mj-lt"/>
                  <a:cs typeface="Helvetica" panose="020B0604020202020204" pitchFamily="34" charset="0"/>
                </a:rPr>
                <a:t>Create pools of Dev Boxes tailored to developers’ projects and tasks</a:t>
              </a:r>
            </a:p>
          </p:txBody>
        </p:sp>
        <p:sp>
          <p:nvSpPr>
            <p:cNvPr id="24" name="Graphic 214">
              <a:extLst>
                <a:ext uri="{FF2B5EF4-FFF2-40B4-BE49-F238E27FC236}">
                  <a16:creationId xmlns:a16="http://schemas.microsoft.com/office/drawing/2014/main" id="{965896DC-2E02-7FA5-6FA2-DB4C621C09C4}"/>
                </a:ext>
              </a:extLst>
            </p:cNvPr>
            <p:cNvSpPr>
              <a:spLocks noChangeAspect="1"/>
            </p:cNvSpPr>
            <p:nvPr/>
          </p:nvSpPr>
          <p:spPr>
            <a:xfrm>
              <a:off x="5049854" y="2213992"/>
              <a:ext cx="362902" cy="362902"/>
            </a:xfrm>
            <a:custGeom>
              <a:avLst/>
              <a:gdLst>
                <a:gd name="connsiteX0" fmla="*/ 143351 w 362902"/>
                <a:gd name="connsiteY0" fmla="*/ 236696 h 362902"/>
                <a:gd name="connsiteX1" fmla="*/ 131135 w 362902"/>
                <a:gd name="connsiteY1" fmla="*/ 231767 h 362902"/>
                <a:gd name="connsiteX2" fmla="*/ 126206 w 362902"/>
                <a:gd name="connsiteY2" fmla="*/ 219551 h 362902"/>
                <a:gd name="connsiteX3" fmla="*/ 126206 w 362902"/>
                <a:gd name="connsiteY3" fmla="*/ 143828 h 362902"/>
                <a:gd name="connsiteX4" fmla="*/ 131135 w 362902"/>
                <a:gd name="connsiteY4" fmla="*/ 131612 h 362902"/>
                <a:gd name="connsiteX5" fmla="*/ 143351 w 362902"/>
                <a:gd name="connsiteY5" fmla="*/ 126683 h 362902"/>
                <a:gd name="connsiteX6" fmla="*/ 219075 w 362902"/>
                <a:gd name="connsiteY6" fmla="*/ 126683 h 362902"/>
                <a:gd name="connsiteX7" fmla="*/ 231291 w 362902"/>
                <a:gd name="connsiteY7" fmla="*/ 131612 h 362902"/>
                <a:gd name="connsiteX8" fmla="*/ 236220 w 362902"/>
                <a:gd name="connsiteY8" fmla="*/ 143828 h 362902"/>
                <a:gd name="connsiteX9" fmla="*/ 236220 w 362902"/>
                <a:gd name="connsiteY9" fmla="*/ 219551 h 362902"/>
                <a:gd name="connsiteX10" fmla="*/ 231291 w 362902"/>
                <a:gd name="connsiteY10" fmla="*/ 231767 h 362902"/>
                <a:gd name="connsiteX11" fmla="*/ 219075 w 362902"/>
                <a:gd name="connsiteY11" fmla="*/ 236696 h 362902"/>
                <a:gd name="connsiteX12" fmla="*/ 143351 w 362902"/>
                <a:gd name="connsiteY12" fmla="*/ 236696 h 362902"/>
                <a:gd name="connsiteX13" fmla="*/ 138355 w 362902"/>
                <a:gd name="connsiteY13" fmla="*/ 362903 h 362902"/>
                <a:gd name="connsiteX14" fmla="*/ 126056 w 362902"/>
                <a:gd name="connsiteY14" fmla="*/ 357842 h 362902"/>
                <a:gd name="connsiteX15" fmla="*/ 120968 w 362902"/>
                <a:gd name="connsiteY15" fmla="*/ 345281 h 362902"/>
                <a:gd name="connsiteX16" fmla="*/ 120968 w 362902"/>
                <a:gd name="connsiteY16" fmla="*/ 321945 h 362902"/>
                <a:gd name="connsiteX17" fmla="*/ 75724 w 362902"/>
                <a:gd name="connsiteY17" fmla="*/ 321945 h 362902"/>
                <a:gd name="connsiteX18" fmla="*/ 51500 w 362902"/>
                <a:gd name="connsiteY18" fmla="*/ 311402 h 362902"/>
                <a:gd name="connsiteX19" fmla="*/ 40958 w 362902"/>
                <a:gd name="connsiteY19" fmla="*/ 287179 h 362902"/>
                <a:gd name="connsiteX20" fmla="*/ 40958 w 362902"/>
                <a:gd name="connsiteY20" fmla="*/ 241935 h 362902"/>
                <a:gd name="connsiteX21" fmla="*/ 17621 w 362902"/>
                <a:gd name="connsiteY21" fmla="*/ 241935 h 362902"/>
                <a:gd name="connsiteX22" fmla="*/ 5060 w 362902"/>
                <a:gd name="connsiteY22" fmla="*/ 236763 h 362902"/>
                <a:gd name="connsiteX23" fmla="*/ 0 w 362902"/>
                <a:gd name="connsiteY23" fmla="*/ 224380 h 362902"/>
                <a:gd name="connsiteX24" fmla="*/ 5060 w 362902"/>
                <a:gd name="connsiteY24" fmla="*/ 212169 h 362902"/>
                <a:gd name="connsiteX25" fmla="*/ 17621 w 362902"/>
                <a:gd name="connsiteY25" fmla="*/ 207169 h 362902"/>
                <a:gd name="connsiteX26" fmla="*/ 40958 w 362902"/>
                <a:gd name="connsiteY26" fmla="*/ 207169 h 362902"/>
                <a:gd name="connsiteX27" fmla="*/ 40958 w 362902"/>
                <a:gd name="connsiteY27" fmla="*/ 153829 h 362902"/>
                <a:gd name="connsiteX28" fmla="*/ 17621 w 362902"/>
                <a:gd name="connsiteY28" fmla="*/ 153829 h 362902"/>
                <a:gd name="connsiteX29" fmla="*/ 5060 w 362902"/>
                <a:gd name="connsiteY29" fmla="*/ 148657 h 362902"/>
                <a:gd name="connsiteX30" fmla="*/ 0 w 362902"/>
                <a:gd name="connsiteY30" fmla="*/ 136274 h 362902"/>
                <a:gd name="connsiteX31" fmla="*/ 5060 w 362902"/>
                <a:gd name="connsiteY31" fmla="*/ 124063 h 362902"/>
                <a:gd name="connsiteX32" fmla="*/ 17621 w 362902"/>
                <a:gd name="connsiteY32" fmla="*/ 119063 h 362902"/>
                <a:gd name="connsiteX33" fmla="*/ 40958 w 362902"/>
                <a:gd name="connsiteY33" fmla="*/ 119063 h 362902"/>
                <a:gd name="connsiteX34" fmla="*/ 40958 w 362902"/>
                <a:gd name="connsiteY34" fmla="*/ 73819 h 362902"/>
                <a:gd name="connsiteX35" fmla="*/ 51500 w 362902"/>
                <a:gd name="connsiteY35" fmla="*/ 49596 h 362902"/>
                <a:gd name="connsiteX36" fmla="*/ 75724 w 362902"/>
                <a:gd name="connsiteY36" fmla="*/ 39053 h 362902"/>
                <a:gd name="connsiteX37" fmla="*/ 120968 w 362902"/>
                <a:gd name="connsiteY37" fmla="*/ 39053 h 362902"/>
                <a:gd name="connsiteX38" fmla="*/ 120968 w 362902"/>
                <a:gd name="connsiteY38" fmla="*/ 17145 h 362902"/>
                <a:gd name="connsiteX39" fmla="*/ 126140 w 362902"/>
                <a:gd name="connsiteY39" fmla="*/ 5054 h 362902"/>
                <a:gd name="connsiteX40" fmla="*/ 138522 w 362902"/>
                <a:gd name="connsiteY40" fmla="*/ 0 h 362902"/>
                <a:gd name="connsiteX41" fmla="*/ 150733 w 362902"/>
                <a:gd name="connsiteY41" fmla="*/ 5054 h 362902"/>
                <a:gd name="connsiteX42" fmla="*/ 155734 w 362902"/>
                <a:gd name="connsiteY42" fmla="*/ 17145 h 362902"/>
                <a:gd name="connsiteX43" fmla="*/ 155734 w 362902"/>
                <a:gd name="connsiteY43" fmla="*/ 39053 h 362902"/>
                <a:gd name="connsiteX44" fmla="*/ 209074 w 362902"/>
                <a:gd name="connsiteY44" fmla="*/ 39053 h 362902"/>
                <a:gd name="connsiteX45" fmla="*/ 209074 w 362902"/>
                <a:gd name="connsiteY45" fmla="*/ 17145 h 362902"/>
                <a:gd name="connsiteX46" fmla="*/ 214246 w 362902"/>
                <a:gd name="connsiteY46" fmla="*/ 5054 h 362902"/>
                <a:gd name="connsiteX47" fmla="*/ 226628 w 362902"/>
                <a:gd name="connsiteY47" fmla="*/ 0 h 362902"/>
                <a:gd name="connsiteX48" fmla="*/ 238839 w 362902"/>
                <a:gd name="connsiteY48" fmla="*/ 5054 h 362902"/>
                <a:gd name="connsiteX49" fmla="*/ 243840 w 362902"/>
                <a:gd name="connsiteY49" fmla="*/ 17145 h 362902"/>
                <a:gd name="connsiteX50" fmla="*/ 243840 w 362902"/>
                <a:gd name="connsiteY50" fmla="*/ 39053 h 362902"/>
                <a:gd name="connsiteX51" fmla="*/ 289084 w 362902"/>
                <a:gd name="connsiteY51" fmla="*/ 39053 h 362902"/>
                <a:gd name="connsiteX52" fmla="*/ 313307 w 362902"/>
                <a:gd name="connsiteY52" fmla="*/ 49596 h 362902"/>
                <a:gd name="connsiteX53" fmla="*/ 323850 w 362902"/>
                <a:gd name="connsiteY53" fmla="*/ 73819 h 362902"/>
                <a:gd name="connsiteX54" fmla="*/ 323850 w 362902"/>
                <a:gd name="connsiteY54" fmla="*/ 119063 h 362902"/>
                <a:gd name="connsiteX55" fmla="*/ 345758 w 362902"/>
                <a:gd name="connsiteY55" fmla="*/ 119063 h 362902"/>
                <a:gd name="connsiteX56" fmla="*/ 357849 w 362902"/>
                <a:gd name="connsiteY56" fmla="*/ 124146 h 362902"/>
                <a:gd name="connsiteX57" fmla="*/ 362903 w 362902"/>
                <a:gd name="connsiteY57" fmla="*/ 136441 h 362902"/>
                <a:gd name="connsiteX58" fmla="*/ 357849 w 362902"/>
                <a:gd name="connsiteY58" fmla="*/ 148741 h 362902"/>
                <a:gd name="connsiteX59" fmla="*/ 345758 w 362902"/>
                <a:gd name="connsiteY59" fmla="*/ 153829 h 362902"/>
                <a:gd name="connsiteX60" fmla="*/ 323850 w 362902"/>
                <a:gd name="connsiteY60" fmla="*/ 153829 h 362902"/>
                <a:gd name="connsiteX61" fmla="*/ 323850 w 362902"/>
                <a:gd name="connsiteY61" fmla="*/ 207169 h 362902"/>
                <a:gd name="connsiteX62" fmla="*/ 345758 w 362902"/>
                <a:gd name="connsiteY62" fmla="*/ 207169 h 362902"/>
                <a:gd name="connsiteX63" fmla="*/ 357849 w 362902"/>
                <a:gd name="connsiteY63" fmla="*/ 212253 h 362902"/>
                <a:gd name="connsiteX64" fmla="*/ 362903 w 362902"/>
                <a:gd name="connsiteY64" fmla="*/ 224548 h 362902"/>
                <a:gd name="connsiteX65" fmla="*/ 357849 w 362902"/>
                <a:gd name="connsiteY65" fmla="*/ 236847 h 362902"/>
                <a:gd name="connsiteX66" fmla="*/ 345758 w 362902"/>
                <a:gd name="connsiteY66" fmla="*/ 241935 h 362902"/>
                <a:gd name="connsiteX67" fmla="*/ 323850 w 362902"/>
                <a:gd name="connsiteY67" fmla="*/ 241935 h 362902"/>
                <a:gd name="connsiteX68" fmla="*/ 323850 w 362902"/>
                <a:gd name="connsiteY68" fmla="*/ 287179 h 362902"/>
                <a:gd name="connsiteX69" fmla="*/ 313307 w 362902"/>
                <a:gd name="connsiteY69" fmla="*/ 311402 h 362902"/>
                <a:gd name="connsiteX70" fmla="*/ 289084 w 362902"/>
                <a:gd name="connsiteY70" fmla="*/ 321945 h 362902"/>
                <a:gd name="connsiteX71" fmla="*/ 243840 w 362902"/>
                <a:gd name="connsiteY71" fmla="*/ 321945 h 362902"/>
                <a:gd name="connsiteX72" fmla="*/ 243840 w 362902"/>
                <a:gd name="connsiteY72" fmla="*/ 345281 h 362902"/>
                <a:gd name="connsiteX73" fmla="*/ 238756 w 362902"/>
                <a:gd name="connsiteY73" fmla="*/ 357842 h 362902"/>
                <a:gd name="connsiteX74" fmla="*/ 226461 w 362902"/>
                <a:gd name="connsiteY74" fmla="*/ 362903 h 362902"/>
                <a:gd name="connsiteX75" fmla="*/ 214162 w 362902"/>
                <a:gd name="connsiteY75" fmla="*/ 357842 h 362902"/>
                <a:gd name="connsiteX76" fmla="*/ 209074 w 362902"/>
                <a:gd name="connsiteY76" fmla="*/ 345281 h 362902"/>
                <a:gd name="connsiteX77" fmla="*/ 209074 w 362902"/>
                <a:gd name="connsiteY77" fmla="*/ 321945 h 362902"/>
                <a:gd name="connsiteX78" fmla="*/ 155734 w 362902"/>
                <a:gd name="connsiteY78" fmla="*/ 321945 h 362902"/>
                <a:gd name="connsiteX79" fmla="*/ 155734 w 362902"/>
                <a:gd name="connsiteY79" fmla="*/ 345281 h 362902"/>
                <a:gd name="connsiteX80" fmla="*/ 150650 w 362902"/>
                <a:gd name="connsiteY80" fmla="*/ 357842 h 362902"/>
                <a:gd name="connsiteX81" fmla="*/ 138355 w 362902"/>
                <a:gd name="connsiteY81" fmla="*/ 362903 h 362902"/>
                <a:gd name="connsiteX82" fmla="*/ 75724 w 362902"/>
                <a:gd name="connsiteY82" fmla="*/ 287179 h 362902"/>
                <a:gd name="connsiteX83" fmla="*/ 289084 w 362902"/>
                <a:gd name="connsiteY83" fmla="*/ 287179 h 362902"/>
                <a:gd name="connsiteX84" fmla="*/ 289084 w 362902"/>
                <a:gd name="connsiteY84" fmla="*/ 73819 h 362902"/>
                <a:gd name="connsiteX85" fmla="*/ 75724 w 362902"/>
                <a:gd name="connsiteY85" fmla="*/ 73819 h 362902"/>
                <a:gd name="connsiteX86" fmla="*/ 75724 w 362902"/>
                <a:gd name="connsiteY86" fmla="*/ 287179 h 36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2902" h="362902">
                  <a:moveTo>
                    <a:pt x="143351" y="236696"/>
                  </a:moveTo>
                  <a:cubicBezTo>
                    <a:pt x="138494" y="236696"/>
                    <a:pt x="134422" y="235053"/>
                    <a:pt x="131135" y="231767"/>
                  </a:cubicBezTo>
                  <a:cubicBezTo>
                    <a:pt x="127849" y="228481"/>
                    <a:pt x="126206" y="224409"/>
                    <a:pt x="126206" y="219551"/>
                  </a:cubicBezTo>
                  <a:lnTo>
                    <a:pt x="126206" y="143828"/>
                  </a:lnTo>
                  <a:cubicBezTo>
                    <a:pt x="126206" y="138970"/>
                    <a:pt x="127849" y="134898"/>
                    <a:pt x="131135" y="131612"/>
                  </a:cubicBezTo>
                  <a:cubicBezTo>
                    <a:pt x="134422" y="128326"/>
                    <a:pt x="138494" y="126683"/>
                    <a:pt x="143351" y="126683"/>
                  </a:cubicBezTo>
                  <a:lnTo>
                    <a:pt x="219075" y="126683"/>
                  </a:lnTo>
                  <a:cubicBezTo>
                    <a:pt x="223933" y="126683"/>
                    <a:pt x="228005" y="128326"/>
                    <a:pt x="231291" y="131612"/>
                  </a:cubicBezTo>
                  <a:cubicBezTo>
                    <a:pt x="234577" y="134898"/>
                    <a:pt x="236220" y="138970"/>
                    <a:pt x="236220" y="143828"/>
                  </a:cubicBezTo>
                  <a:lnTo>
                    <a:pt x="236220" y="219551"/>
                  </a:lnTo>
                  <a:cubicBezTo>
                    <a:pt x="236220" y="224409"/>
                    <a:pt x="234577" y="228481"/>
                    <a:pt x="231291" y="231767"/>
                  </a:cubicBezTo>
                  <a:cubicBezTo>
                    <a:pt x="228005" y="235053"/>
                    <a:pt x="223933" y="236696"/>
                    <a:pt x="219075" y="236696"/>
                  </a:cubicBezTo>
                  <a:lnTo>
                    <a:pt x="143351" y="236696"/>
                  </a:lnTo>
                  <a:close/>
                  <a:moveTo>
                    <a:pt x="138355" y="362903"/>
                  </a:moveTo>
                  <a:cubicBezTo>
                    <a:pt x="133548" y="362903"/>
                    <a:pt x="129448" y="361216"/>
                    <a:pt x="126056" y="357842"/>
                  </a:cubicBezTo>
                  <a:cubicBezTo>
                    <a:pt x="122664" y="354469"/>
                    <a:pt x="120968" y="350282"/>
                    <a:pt x="120968" y="345281"/>
                  </a:cubicBezTo>
                  <a:lnTo>
                    <a:pt x="120968" y="321945"/>
                  </a:lnTo>
                  <a:lnTo>
                    <a:pt x="75724" y="321945"/>
                  </a:lnTo>
                  <a:cubicBezTo>
                    <a:pt x="66604" y="321945"/>
                    <a:pt x="58529" y="318431"/>
                    <a:pt x="51500" y="311402"/>
                  </a:cubicBezTo>
                  <a:cubicBezTo>
                    <a:pt x="44472" y="304373"/>
                    <a:pt x="40958" y="296299"/>
                    <a:pt x="40958" y="287179"/>
                  </a:cubicBezTo>
                  <a:lnTo>
                    <a:pt x="40958" y="241935"/>
                  </a:lnTo>
                  <a:lnTo>
                    <a:pt x="17621" y="241935"/>
                  </a:lnTo>
                  <a:cubicBezTo>
                    <a:pt x="12621" y="241935"/>
                    <a:pt x="8434" y="240211"/>
                    <a:pt x="5060" y="236763"/>
                  </a:cubicBezTo>
                  <a:cubicBezTo>
                    <a:pt x="1687" y="233315"/>
                    <a:pt x="0" y="229188"/>
                    <a:pt x="0" y="224380"/>
                  </a:cubicBezTo>
                  <a:cubicBezTo>
                    <a:pt x="0" y="219573"/>
                    <a:pt x="1687" y="215503"/>
                    <a:pt x="5060" y="212169"/>
                  </a:cubicBezTo>
                  <a:cubicBezTo>
                    <a:pt x="8434" y="208836"/>
                    <a:pt x="12621" y="207169"/>
                    <a:pt x="17621" y="207169"/>
                  </a:cubicBezTo>
                  <a:lnTo>
                    <a:pt x="40958" y="207169"/>
                  </a:lnTo>
                  <a:lnTo>
                    <a:pt x="40958" y="153829"/>
                  </a:lnTo>
                  <a:lnTo>
                    <a:pt x="17621" y="153829"/>
                  </a:lnTo>
                  <a:cubicBezTo>
                    <a:pt x="12621" y="153829"/>
                    <a:pt x="8434" y="152105"/>
                    <a:pt x="5060" y="148657"/>
                  </a:cubicBezTo>
                  <a:cubicBezTo>
                    <a:pt x="1687" y="145209"/>
                    <a:pt x="0" y="141081"/>
                    <a:pt x="0" y="136274"/>
                  </a:cubicBezTo>
                  <a:cubicBezTo>
                    <a:pt x="0" y="131467"/>
                    <a:pt x="1687" y="127397"/>
                    <a:pt x="5060" y="124063"/>
                  </a:cubicBezTo>
                  <a:cubicBezTo>
                    <a:pt x="8434" y="120729"/>
                    <a:pt x="12621" y="119063"/>
                    <a:pt x="17621" y="119063"/>
                  </a:cubicBezTo>
                  <a:lnTo>
                    <a:pt x="40958" y="119063"/>
                  </a:lnTo>
                  <a:lnTo>
                    <a:pt x="40958" y="73819"/>
                  </a:lnTo>
                  <a:cubicBezTo>
                    <a:pt x="40958" y="64699"/>
                    <a:pt x="44472" y="56624"/>
                    <a:pt x="51500" y="49596"/>
                  </a:cubicBezTo>
                  <a:cubicBezTo>
                    <a:pt x="58529" y="42567"/>
                    <a:pt x="66604" y="39053"/>
                    <a:pt x="75724" y="39053"/>
                  </a:cubicBezTo>
                  <a:lnTo>
                    <a:pt x="120968" y="39053"/>
                  </a:lnTo>
                  <a:lnTo>
                    <a:pt x="120968" y="17145"/>
                  </a:lnTo>
                  <a:cubicBezTo>
                    <a:pt x="120968" y="12454"/>
                    <a:pt x="122692" y="8424"/>
                    <a:pt x="126140" y="5054"/>
                  </a:cubicBezTo>
                  <a:cubicBezTo>
                    <a:pt x="129587" y="1685"/>
                    <a:pt x="133715" y="0"/>
                    <a:pt x="138522" y="0"/>
                  </a:cubicBezTo>
                  <a:cubicBezTo>
                    <a:pt x="143329" y="0"/>
                    <a:pt x="147399" y="1685"/>
                    <a:pt x="150733" y="5054"/>
                  </a:cubicBezTo>
                  <a:cubicBezTo>
                    <a:pt x="154067" y="8424"/>
                    <a:pt x="155734" y="12454"/>
                    <a:pt x="155734" y="17145"/>
                  </a:cubicBezTo>
                  <a:lnTo>
                    <a:pt x="155734" y="39053"/>
                  </a:lnTo>
                  <a:lnTo>
                    <a:pt x="209074" y="39053"/>
                  </a:lnTo>
                  <a:lnTo>
                    <a:pt x="209074" y="17145"/>
                  </a:lnTo>
                  <a:cubicBezTo>
                    <a:pt x="209074" y="12454"/>
                    <a:pt x="210798" y="8424"/>
                    <a:pt x="214246" y="5054"/>
                  </a:cubicBezTo>
                  <a:cubicBezTo>
                    <a:pt x="217694" y="1685"/>
                    <a:pt x="221821" y="0"/>
                    <a:pt x="226628" y="0"/>
                  </a:cubicBezTo>
                  <a:cubicBezTo>
                    <a:pt x="231435" y="0"/>
                    <a:pt x="235506" y="1685"/>
                    <a:pt x="238839" y="5054"/>
                  </a:cubicBezTo>
                  <a:cubicBezTo>
                    <a:pt x="242173" y="8424"/>
                    <a:pt x="243840" y="12454"/>
                    <a:pt x="243840" y="17145"/>
                  </a:cubicBezTo>
                  <a:lnTo>
                    <a:pt x="243840" y="39053"/>
                  </a:lnTo>
                  <a:lnTo>
                    <a:pt x="289084" y="39053"/>
                  </a:lnTo>
                  <a:cubicBezTo>
                    <a:pt x="298204" y="39053"/>
                    <a:pt x="306278" y="42567"/>
                    <a:pt x="313307" y="49596"/>
                  </a:cubicBezTo>
                  <a:cubicBezTo>
                    <a:pt x="320336" y="56624"/>
                    <a:pt x="323850" y="64699"/>
                    <a:pt x="323850" y="73819"/>
                  </a:cubicBezTo>
                  <a:lnTo>
                    <a:pt x="323850" y="119063"/>
                  </a:lnTo>
                  <a:lnTo>
                    <a:pt x="345758" y="119063"/>
                  </a:lnTo>
                  <a:cubicBezTo>
                    <a:pt x="350449" y="119063"/>
                    <a:pt x="354479" y="120757"/>
                    <a:pt x="357849" y="124146"/>
                  </a:cubicBezTo>
                  <a:cubicBezTo>
                    <a:pt x="361218" y="127536"/>
                    <a:pt x="362903" y="131634"/>
                    <a:pt x="362903" y="136441"/>
                  </a:cubicBezTo>
                  <a:cubicBezTo>
                    <a:pt x="362903" y="141249"/>
                    <a:pt x="361218" y="145348"/>
                    <a:pt x="357849" y="148741"/>
                  </a:cubicBezTo>
                  <a:cubicBezTo>
                    <a:pt x="354479" y="152133"/>
                    <a:pt x="350449" y="153829"/>
                    <a:pt x="345758" y="153829"/>
                  </a:cubicBezTo>
                  <a:lnTo>
                    <a:pt x="323850" y="153829"/>
                  </a:lnTo>
                  <a:lnTo>
                    <a:pt x="323850" y="207169"/>
                  </a:lnTo>
                  <a:lnTo>
                    <a:pt x="345758" y="207169"/>
                  </a:lnTo>
                  <a:cubicBezTo>
                    <a:pt x="350449" y="207169"/>
                    <a:pt x="354479" y="208863"/>
                    <a:pt x="357849" y="212253"/>
                  </a:cubicBezTo>
                  <a:cubicBezTo>
                    <a:pt x="361218" y="215642"/>
                    <a:pt x="362903" y="219741"/>
                    <a:pt x="362903" y="224548"/>
                  </a:cubicBezTo>
                  <a:cubicBezTo>
                    <a:pt x="362903" y="229355"/>
                    <a:pt x="361218" y="233455"/>
                    <a:pt x="357849" y="236847"/>
                  </a:cubicBezTo>
                  <a:cubicBezTo>
                    <a:pt x="354479" y="240239"/>
                    <a:pt x="350449" y="241935"/>
                    <a:pt x="345758" y="241935"/>
                  </a:cubicBezTo>
                  <a:lnTo>
                    <a:pt x="323850" y="241935"/>
                  </a:lnTo>
                  <a:lnTo>
                    <a:pt x="323850" y="287179"/>
                  </a:lnTo>
                  <a:cubicBezTo>
                    <a:pt x="323850" y="296299"/>
                    <a:pt x="320336" y="304373"/>
                    <a:pt x="313307" y="311402"/>
                  </a:cubicBezTo>
                  <a:cubicBezTo>
                    <a:pt x="306278" y="318431"/>
                    <a:pt x="298204" y="321945"/>
                    <a:pt x="289084" y="321945"/>
                  </a:cubicBezTo>
                  <a:lnTo>
                    <a:pt x="243840" y="321945"/>
                  </a:lnTo>
                  <a:lnTo>
                    <a:pt x="243840" y="345281"/>
                  </a:lnTo>
                  <a:cubicBezTo>
                    <a:pt x="243840" y="350282"/>
                    <a:pt x="242145" y="354469"/>
                    <a:pt x="238756" y="357842"/>
                  </a:cubicBezTo>
                  <a:cubicBezTo>
                    <a:pt x="235366" y="361216"/>
                    <a:pt x="231268" y="362903"/>
                    <a:pt x="226461" y="362903"/>
                  </a:cubicBezTo>
                  <a:cubicBezTo>
                    <a:pt x="221654" y="362903"/>
                    <a:pt x="217554" y="361216"/>
                    <a:pt x="214162" y="357842"/>
                  </a:cubicBezTo>
                  <a:cubicBezTo>
                    <a:pt x="210770" y="354469"/>
                    <a:pt x="209074" y="350282"/>
                    <a:pt x="209074" y="345281"/>
                  </a:cubicBezTo>
                  <a:lnTo>
                    <a:pt x="209074" y="321945"/>
                  </a:lnTo>
                  <a:lnTo>
                    <a:pt x="155734" y="321945"/>
                  </a:lnTo>
                  <a:lnTo>
                    <a:pt x="155734" y="345281"/>
                  </a:lnTo>
                  <a:cubicBezTo>
                    <a:pt x="155734" y="350282"/>
                    <a:pt x="154039" y="354469"/>
                    <a:pt x="150650" y="357842"/>
                  </a:cubicBezTo>
                  <a:cubicBezTo>
                    <a:pt x="147260" y="361216"/>
                    <a:pt x="143162" y="362903"/>
                    <a:pt x="138355" y="362903"/>
                  </a:cubicBezTo>
                  <a:close/>
                  <a:moveTo>
                    <a:pt x="75724" y="287179"/>
                  </a:moveTo>
                  <a:lnTo>
                    <a:pt x="289084" y="287179"/>
                  </a:lnTo>
                  <a:lnTo>
                    <a:pt x="289084" y="73819"/>
                  </a:lnTo>
                  <a:lnTo>
                    <a:pt x="75724" y="73819"/>
                  </a:lnTo>
                  <a:lnTo>
                    <a:pt x="75724" y="287179"/>
                  </a:lnTo>
                  <a:close/>
                </a:path>
              </a:pathLst>
            </a:custGeom>
            <a:gradFill flip="none" rotWithShape="1">
              <a:gsLst>
                <a:gs pos="10000">
                  <a:srgbClr val="AD6ED1"/>
                </a:gs>
                <a:gs pos="35000">
                  <a:srgbClr val="8DC8E8"/>
                </a:gs>
              </a:gsLst>
              <a:lin ang="13500000" scaled="1"/>
              <a:tileRect/>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fontAlgn="base">
                <a:spcBef>
                  <a:spcPct val="0"/>
                </a:spcBef>
                <a:spcAft>
                  <a:spcPct val="0"/>
                </a:spcAft>
              </a:pPr>
              <a:endParaRPr lang="en-US" sz="1398" b="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25" name="Graphic 205">
              <a:extLst>
                <a:ext uri="{FF2B5EF4-FFF2-40B4-BE49-F238E27FC236}">
                  <a16:creationId xmlns:a16="http://schemas.microsoft.com/office/drawing/2014/main" id="{A6CAF3F3-C6C6-ED01-82C5-CB65EE9FB595}"/>
                </a:ext>
              </a:extLst>
            </p:cNvPr>
            <p:cNvSpPr>
              <a:spLocks noChangeAspect="1"/>
            </p:cNvSpPr>
            <p:nvPr/>
          </p:nvSpPr>
          <p:spPr>
            <a:xfrm>
              <a:off x="5049859" y="3201230"/>
              <a:ext cx="281026" cy="282207"/>
            </a:xfrm>
            <a:custGeom>
              <a:avLst/>
              <a:gdLst>
                <a:gd name="connsiteX0" fmla="*/ 292894 w 340042"/>
                <a:gd name="connsiteY0" fmla="*/ 341471 h 341471"/>
                <a:gd name="connsiteX1" fmla="*/ 275749 w 340042"/>
                <a:gd name="connsiteY1" fmla="*/ 338138 h 341471"/>
                <a:gd name="connsiteX2" fmla="*/ 260509 w 340042"/>
                <a:gd name="connsiteY2" fmla="*/ 327660 h 341471"/>
                <a:gd name="connsiteX3" fmla="*/ 158115 w 340042"/>
                <a:gd name="connsiteY3" fmla="*/ 224314 h 341471"/>
                <a:gd name="connsiteX4" fmla="*/ 136684 w 340042"/>
                <a:gd name="connsiteY4" fmla="*/ 230029 h 341471"/>
                <a:gd name="connsiteX5" fmla="*/ 114776 w 340042"/>
                <a:gd name="connsiteY5" fmla="*/ 231934 h 341471"/>
                <a:gd name="connsiteX6" fmla="*/ 33338 w 340042"/>
                <a:gd name="connsiteY6" fmla="*/ 198358 h 341471"/>
                <a:gd name="connsiteX7" fmla="*/ 0 w 340042"/>
                <a:gd name="connsiteY7" fmla="*/ 117158 h 341471"/>
                <a:gd name="connsiteX8" fmla="*/ 4524 w 340042"/>
                <a:gd name="connsiteY8" fmla="*/ 85487 h 341471"/>
                <a:gd name="connsiteX9" fmla="*/ 17145 w 340042"/>
                <a:gd name="connsiteY9" fmla="*/ 56674 h 341471"/>
                <a:gd name="connsiteX10" fmla="*/ 87630 w 340042"/>
                <a:gd name="connsiteY10" fmla="*/ 127159 h 341471"/>
                <a:gd name="connsiteX11" fmla="*/ 127635 w 340042"/>
                <a:gd name="connsiteY11" fmla="*/ 90011 h 341471"/>
                <a:gd name="connsiteX12" fmla="*/ 54769 w 340042"/>
                <a:gd name="connsiteY12" fmla="*/ 17621 h 341471"/>
                <a:gd name="connsiteX13" fmla="*/ 83582 w 340042"/>
                <a:gd name="connsiteY13" fmla="*/ 4763 h 341471"/>
                <a:gd name="connsiteX14" fmla="*/ 114776 w 340042"/>
                <a:gd name="connsiteY14" fmla="*/ 0 h 341471"/>
                <a:gd name="connsiteX15" fmla="*/ 198120 w 340042"/>
                <a:gd name="connsiteY15" fmla="*/ 34052 h 341471"/>
                <a:gd name="connsiteX16" fmla="*/ 232410 w 340042"/>
                <a:gd name="connsiteY16" fmla="*/ 117158 h 341471"/>
                <a:gd name="connsiteX17" fmla="*/ 230505 w 340042"/>
                <a:gd name="connsiteY17" fmla="*/ 138827 h 341471"/>
                <a:gd name="connsiteX18" fmla="*/ 224790 w 340042"/>
                <a:gd name="connsiteY18" fmla="*/ 160496 h 341471"/>
                <a:gd name="connsiteX19" fmla="*/ 326231 w 340042"/>
                <a:gd name="connsiteY19" fmla="*/ 261938 h 341471"/>
                <a:gd name="connsiteX20" fmla="*/ 336471 w 340042"/>
                <a:gd name="connsiteY20" fmla="*/ 277416 h 341471"/>
                <a:gd name="connsiteX21" fmla="*/ 340043 w 340042"/>
                <a:gd name="connsiteY21" fmla="*/ 295275 h 341471"/>
                <a:gd name="connsiteX22" fmla="*/ 336471 w 340042"/>
                <a:gd name="connsiteY22" fmla="*/ 313373 h 341471"/>
                <a:gd name="connsiteX23" fmla="*/ 325755 w 340042"/>
                <a:gd name="connsiteY23" fmla="*/ 328613 h 341471"/>
                <a:gd name="connsiteX24" fmla="*/ 310039 w 340042"/>
                <a:gd name="connsiteY24" fmla="*/ 338138 h 341471"/>
                <a:gd name="connsiteX25" fmla="*/ 292894 w 340042"/>
                <a:gd name="connsiteY25" fmla="*/ 341471 h 34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0042" h="341471">
                  <a:moveTo>
                    <a:pt x="292894" y="341471"/>
                  </a:moveTo>
                  <a:cubicBezTo>
                    <a:pt x="287179" y="341471"/>
                    <a:pt x="281464" y="340360"/>
                    <a:pt x="275749" y="338138"/>
                  </a:cubicBezTo>
                  <a:cubicBezTo>
                    <a:pt x="270034" y="335915"/>
                    <a:pt x="264954" y="332423"/>
                    <a:pt x="260509" y="327660"/>
                  </a:cubicBezTo>
                  <a:lnTo>
                    <a:pt x="158115" y="224314"/>
                  </a:lnTo>
                  <a:cubicBezTo>
                    <a:pt x="151130" y="226854"/>
                    <a:pt x="143986" y="228759"/>
                    <a:pt x="136684" y="230029"/>
                  </a:cubicBezTo>
                  <a:cubicBezTo>
                    <a:pt x="129381" y="231299"/>
                    <a:pt x="122079" y="231934"/>
                    <a:pt x="114776" y="231934"/>
                  </a:cubicBezTo>
                  <a:cubicBezTo>
                    <a:pt x="82709" y="231934"/>
                    <a:pt x="55563" y="220742"/>
                    <a:pt x="33338" y="198358"/>
                  </a:cubicBezTo>
                  <a:cubicBezTo>
                    <a:pt x="11112" y="175974"/>
                    <a:pt x="0" y="148908"/>
                    <a:pt x="0" y="117158"/>
                  </a:cubicBezTo>
                  <a:cubicBezTo>
                    <a:pt x="0" y="106045"/>
                    <a:pt x="1508" y="95488"/>
                    <a:pt x="4524" y="85487"/>
                  </a:cubicBezTo>
                  <a:cubicBezTo>
                    <a:pt x="7541" y="75486"/>
                    <a:pt x="11748" y="65881"/>
                    <a:pt x="17145" y="56674"/>
                  </a:cubicBezTo>
                  <a:lnTo>
                    <a:pt x="87630" y="127159"/>
                  </a:lnTo>
                  <a:lnTo>
                    <a:pt x="127635" y="90011"/>
                  </a:lnTo>
                  <a:lnTo>
                    <a:pt x="54769" y="17621"/>
                  </a:lnTo>
                  <a:cubicBezTo>
                    <a:pt x="63976" y="12224"/>
                    <a:pt x="73581" y="7938"/>
                    <a:pt x="83582" y="4763"/>
                  </a:cubicBezTo>
                  <a:cubicBezTo>
                    <a:pt x="93583" y="1587"/>
                    <a:pt x="103981" y="0"/>
                    <a:pt x="114776" y="0"/>
                  </a:cubicBezTo>
                  <a:cubicBezTo>
                    <a:pt x="147479" y="0"/>
                    <a:pt x="175260" y="11351"/>
                    <a:pt x="198120" y="34052"/>
                  </a:cubicBezTo>
                  <a:cubicBezTo>
                    <a:pt x="220980" y="56753"/>
                    <a:pt x="232410" y="84455"/>
                    <a:pt x="232410" y="117158"/>
                  </a:cubicBezTo>
                  <a:cubicBezTo>
                    <a:pt x="232410" y="124460"/>
                    <a:pt x="231775" y="131683"/>
                    <a:pt x="230505" y="138827"/>
                  </a:cubicBezTo>
                  <a:cubicBezTo>
                    <a:pt x="229235" y="145971"/>
                    <a:pt x="227330" y="153194"/>
                    <a:pt x="224790" y="160496"/>
                  </a:cubicBezTo>
                  <a:lnTo>
                    <a:pt x="326231" y="261938"/>
                  </a:lnTo>
                  <a:cubicBezTo>
                    <a:pt x="330676" y="266383"/>
                    <a:pt x="334089" y="271542"/>
                    <a:pt x="336471" y="277416"/>
                  </a:cubicBezTo>
                  <a:cubicBezTo>
                    <a:pt x="338852" y="283289"/>
                    <a:pt x="340043" y="289243"/>
                    <a:pt x="340043" y="295275"/>
                  </a:cubicBezTo>
                  <a:cubicBezTo>
                    <a:pt x="340043" y="301625"/>
                    <a:pt x="338852" y="307658"/>
                    <a:pt x="336471" y="313373"/>
                  </a:cubicBezTo>
                  <a:cubicBezTo>
                    <a:pt x="334089" y="319088"/>
                    <a:pt x="330518" y="324168"/>
                    <a:pt x="325755" y="328613"/>
                  </a:cubicBezTo>
                  <a:cubicBezTo>
                    <a:pt x="320993" y="332740"/>
                    <a:pt x="315754" y="335915"/>
                    <a:pt x="310039" y="338138"/>
                  </a:cubicBezTo>
                  <a:cubicBezTo>
                    <a:pt x="304324" y="340360"/>
                    <a:pt x="298609" y="341471"/>
                    <a:pt x="292894" y="341471"/>
                  </a:cubicBezTo>
                  <a:close/>
                </a:path>
              </a:pathLst>
            </a:custGeom>
            <a:gradFill flip="none" rotWithShape="1">
              <a:gsLst>
                <a:gs pos="10000">
                  <a:srgbClr val="AD6ED1"/>
                </a:gs>
                <a:gs pos="35000">
                  <a:srgbClr val="8DC8E8"/>
                </a:gs>
              </a:gsLst>
              <a:lin ang="13500000" scaled="1"/>
              <a:tileRect/>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fontAlgn="base">
                <a:spcBef>
                  <a:spcPct val="0"/>
                </a:spcBef>
                <a:spcAft>
                  <a:spcPct val="0"/>
                </a:spcAft>
              </a:pPr>
              <a:endParaRPr lang="en-US" sz="1398" b="1">
                <a:ln w="3175">
                  <a:noFill/>
                </a:ln>
                <a:gradFill>
                  <a:gsLst>
                    <a:gs pos="70225">
                      <a:srgbClr val="000000"/>
                    </a:gs>
                    <a:gs pos="53933">
                      <a:srgbClr val="000000"/>
                    </a:gs>
                  </a:gsLst>
                  <a:path path="circle">
                    <a:fillToRect l="100000" b="100000"/>
                  </a:path>
                </a:gradFill>
                <a:latin typeface="+mj-lt"/>
                <a:cs typeface="Segoe UI" pitchFamily="34" charset="0"/>
              </a:endParaRPr>
            </a:p>
          </p:txBody>
        </p:sp>
        <p:grpSp>
          <p:nvGrpSpPr>
            <p:cNvPr id="26" name="Graphic 24">
              <a:extLst>
                <a:ext uri="{FF2B5EF4-FFF2-40B4-BE49-F238E27FC236}">
                  <a16:creationId xmlns:a16="http://schemas.microsoft.com/office/drawing/2014/main" id="{586B2EE6-5172-AAA9-0360-128953255EE8}"/>
                </a:ext>
              </a:extLst>
            </p:cNvPr>
            <p:cNvGrpSpPr>
              <a:grpSpLocks noChangeAspect="1"/>
            </p:cNvGrpSpPr>
            <p:nvPr/>
          </p:nvGrpSpPr>
          <p:grpSpPr>
            <a:xfrm>
              <a:off x="6833608" y="3227759"/>
              <a:ext cx="274320" cy="274221"/>
              <a:chOff x="6029325" y="3362325"/>
              <a:chExt cx="134102" cy="134054"/>
            </a:xfrm>
            <a:gradFill>
              <a:gsLst>
                <a:gs pos="42000">
                  <a:srgbClr val="2A446F"/>
                </a:gs>
                <a:gs pos="0">
                  <a:srgbClr val="C03BC4"/>
                </a:gs>
              </a:gsLst>
              <a:path path="circle">
                <a:fillToRect l="100000" t="100000"/>
              </a:path>
            </a:gradFill>
          </p:grpSpPr>
          <p:sp>
            <p:nvSpPr>
              <p:cNvPr id="32" name="Freeform 45">
                <a:extLst>
                  <a:ext uri="{FF2B5EF4-FFF2-40B4-BE49-F238E27FC236}">
                    <a16:creationId xmlns:a16="http://schemas.microsoft.com/office/drawing/2014/main" id="{EEB43845-7D12-BC74-D050-0ABA41060959}"/>
                  </a:ext>
                </a:extLst>
              </p:cNvPr>
              <p:cNvSpPr/>
              <p:nvPr/>
            </p:nvSpPr>
            <p:spPr>
              <a:xfrm>
                <a:off x="6029325" y="3362325"/>
                <a:ext cx="66675" cy="66675"/>
              </a:xfrm>
              <a:custGeom>
                <a:avLst/>
                <a:gdLst>
                  <a:gd name="connsiteX0" fmla="*/ 66675 w 66675"/>
                  <a:gd name="connsiteY0" fmla="*/ 38100 h 66675"/>
                  <a:gd name="connsiteX1" fmla="*/ 66675 w 66675"/>
                  <a:gd name="connsiteY1" fmla="*/ 28575 h 66675"/>
                  <a:gd name="connsiteX2" fmla="*/ 56664 w 66675"/>
                  <a:gd name="connsiteY2" fmla="*/ 28575 h 66675"/>
                  <a:gd name="connsiteX3" fmla="*/ 53188 w 66675"/>
                  <a:gd name="connsiteY3" fmla="*/ 20231 h 66675"/>
                  <a:gd name="connsiteX4" fmla="*/ 60284 w 66675"/>
                  <a:gd name="connsiteY4" fmla="*/ 13135 h 66675"/>
                  <a:gd name="connsiteX5" fmla="*/ 53550 w 66675"/>
                  <a:gd name="connsiteY5" fmla="*/ 6401 h 66675"/>
                  <a:gd name="connsiteX6" fmla="*/ 46453 w 66675"/>
                  <a:gd name="connsiteY6" fmla="*/ 13497 h 66675"/>
                  <a:gd name="connsiteX7" fmla="*/ 38100 w 66675"/>
                  <a:gd name="connsiteY7" fmla="*/ 10011 h 66675"/>
                  <a:gd name="connsiteX8" fmla="*/ 38100 w 66675"/>
                  <a:gd name="connsiteY8" fmla="*/ 0 h 66675"/>
                  <a:gd name="connsiteX9" fmla="*/ 28575 w 66675"/>
                  <a:gd name="connsiteY9" fmla="*/ 0 h 66675"/>
                  <a:gd name="connsiteX10" fmla="*/ 28575 w 66675"/>
                  <a:gd name="connsiteY10" fmla="*/ 10011 h 66675"/>
                  <a:gd name="connsiteX11" fmla="*/ 20222 w 66675"/>
                  <a:gd name="connsiteY11" fmla="*/ 13497 h 66675"/>
                  <a:gd name="connsiteX12" fmla="*/ 13125 w 66675"/>
                  <a:gd name="connsiteY12" fmla="*/ 6401 h 66675"/>
                  <a:gd name="connsiteX13" fmla="*/ 6391 w 66675"/>
                  <a:gd name="connsiteY13" fmla="*/ 13135 h 66675"/>
                  <a:gd name="connsiteX14" fmla="*/ 13487 w 66675"/>
                  <a:gd name="connsiteY14" fmla="*/ 20231 h 66675"/>
                  <a:gd name="connsiteX15" fmla="*/ 10011 w 66675"/>
                  <a:gd name="connsiteY15" fmla="*/ 28575 h 66675"/>
                  <a:gd name="connsiteX16" fmla="*/ 0 w 66675"/>
                  <a:gd name="connsiteY16" fmla="*/ 28575 h 66675"/>
                  <a:gd name="connsiteX17" fmla="*/ 0 w 66675"/>
                  <a:gd name="connsiteY17" fmla="*/ 38100 h 66675"/>
                  <a:gd name="connsiteX18" fmla="*/ 10011 w 66675"/>
                  <a:gd name="connsiteY18" fmla="*/ 38100 h 66675"/>
                  <a:gd name="connsiteX19" fmla="*/ 13487 w 66675"/>
                  <a:gd name="connsiteY19" fmla="*/ 46444 h 66675"/>
                  <a:gd name="connsiteX20" fmla="*/ 6391 w 66675"/>
                  <a:gd name="connsiteY20" fmla="*/ 53540 h 66675"/>
                  <a:gd name="connsiteX21" fmla="*/ 13125 w 66675"/>
                  <a:gd name="connsiteY21" fmla="*/ 60274 h 66675"/>
                  <a:gd name="connsiteX22" fmla="*/ 20222 w 66675"/>
                  <a:gd name="connsiteY22" fmla="*/ 53178 h 66675"/>
                  <a:gd name="connsiteX23" fmla="*/ 28575 w 66675"/>
                  <a:gd name="connsiteY23" fmla="*/ 56664 h 66675"/>
                  <a:gd name="connsiteX24" fmla="*/ 28575 w 66675"/>
                  <a:gd name="connsiteY24" fmla="*/ 66675 h 66675"/>
                  <a:gd name="connsiteX25" fmla="*/ 38100 w 66675"/>
                  <a:gd name="connsiteY25" fmla="*/ 66675 h 66675"/>
                  <a:gd name="connsiteX26" fmla="*/ 38100 w 66675"/>
                  <a:gd name="connsiteY26" fmla="*/ 56664 h 66675"/>
                  <a:gd name="connsiteX27" fmla="*/ 46453 w 66675"/>
                  <a:gd name="connsiteY27" fmla="*/ 53178 h 66675"/>
                  <a:gd name="connsiteX28" fmla="*/ 53550 w 66675"/>
                  <a:gd name="connsiteY28" fmla="*/ 60274 h 66675"/>
                  <a:gd name="connsiteX29" fmla="*/ 60284 w 66675"/>
                  <a:gd name="connsiteY29" fmla="*/ 53540 h 66675"/>
                  <a:gd name="connsiteX30" fmla="*/ 53188 w 66675"/>
                  <a:gd name="connsiteY30" fmla="*/ 46444 h 66675"/>
                  <a:gd name="connsiteX31" fmla="*/ 56664 w 66675"/>
                  <a:gd name="connsiteY31" fmla="*/ 38100 h 66675"/>
                  <a:gd name="connsiteX32" fmla="*/ 33338 w 66675"/>
                  <a:gd name="connsiteY32" fmla="*/ 47625 h 66675"/>
                  <a:gd name="connsiteX33" fmla="*/ 19050 w 66675"/>
                  <a:gd name="connsiteY33" fmla="*/ 33338 h 66675"/>
                  <a:gd name="connsiteX34" fmla="*/ 33338 w 66675"/>
                  <a:gd name="connsiteY34" fmla="*/ 19050 h 66675"/>
                  <a:gd name="connsiteX35" fmla="*/ 47625 w 66675"/>
                  <a:gd name="connsiteY35" fmla="*/ 33338 h 66675"/>
                  <a:gd name="connsiteX36" fmla="*/ 33338 w 66675"/>
                  <a:gd name="connsiteY36" fmla="*/ 4762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675" h="66675">
                    <a:moveTo>
                      <a:pt x="66675" y="38100"/>
                    </a:moveTo>
                    <a:lnTo>
                      <a:pt x="66675" y="28575"/>
                    </a:lnTo>
                    <a:lnTo>
                      <a:pt x="56664" y="28575"/>
                    </a:lnTo>
                    <a:cubicBezTo>
                      <a:pt x="56055" y="25595"/>
                      <a:pt x="54874" y="22762"/>
                      <a:pt x="53188" y="20231"/>
                    </a:cubicBezTo>
                    <a:lnTo>
                      <a:pt x="60284" y="13135"/>
                    </a:lnTo>
                    <a:lnTo>
                      <a:pt x="53550" y="6401"/>
                    </a:lnTo>
                    <a:lnTo>
                      <a:pt x="46453" y="13497"/>
                    </a:lnTo>
                    <a:cubicBezTo>
                      <a:pt x="43921" y="11805"/>
                      <a:pt x="41084" y="10621"/>
                      <a:pt x="38100" y="10011"/>
                    </a:cubicBezTo>
                    <a:lnTo>
                      <a:pt x="38100" y="0"/>
                    </a:lnTo>
                    <a:lnTo>
                      <a:pt x="28575" y="0"/>
                    </a:lnTo>
                    <a:lnTo>
                      <a:pt x="28575" y="10011"/>
                    </a:lnTo>
                    <a:cubicBezTo>
                      <a:pt x="25591" y="10621"/>
                      <a:pt x="22754" y="11805"/>
                      <a:pt x="20222" y="13497"/>
                    </a:cubicBezTo>
                    <a:lnTo>
                      <a:pt x="13125" y="6401"/>
                    </a:lnTo>
                    <a:lnTo>
                      <a:pt x="6391" y="13135"/>
                    </a:lnTo>
                    <a:lnTo>
                      <a:pt x="13487" y="20231"/>
                    </a:lnTo>
                    <a:cubicBezTo>
                      <a:pt x="11801" y="22762"/>
                      <a:pt x="10620" y="25595"/>
                      <a:pt x="10011" y="28575"/>
                    </a:cubicBezTo>
                    <a:lnTo>
                      <a:pt x="0" y="28575"/>
                    </a:lnTo>
                    <a:lnTo>
                      <a:pt x="0" y="38100"/>
                    </a:lnTo>
                    <a:lnTo>
                      <a:pt x="10011" y="38100"/>
                    </a:lnTo>
                    <a:cubicBezTo>
                      <a:pt x="10620" y="41080"/>
                      <a:pt x="11801" y="43913"/>
                      <a:pt x="13487" y="46444"/>
                    </a:cubicBezTo>
                    <a:lnTo>
                      <a:pt x="6391" y="53540"/>
                    </a:lnTo>
                    <a:lnTo>
                      <a:pt x="13125" y="60274"/>
                    </a:lnTo>
                    <a:lnTo>
                      <a:pt x="20222" y="53178"/>
                    </a:lnTo>
                    <a:cubicBezTo>
                      <a:pt x="22754" y="54870"/>
                      <a:pt x="25591" y="56054"/>
                      <a:pt x="28575" y="56664"/>
                    </a:cubicBezTo>
                    <a:lnTo>
                      <a:pt x="28575" y="66675"/>
                    </a:lnTo>
                    <a:lnTo>
                      <a:pt x="38100" y="66675"/>
                    </a:lnTo>
                    <a:lnTo>
                      <a:pt x="38100" y="56664"/>
                    </a:lnTo>
                    <a:cubicBezTo>
                      <a:pt x="41084" y="56054"/>
                      <a:pt x="43921" y="54870"/>
                      <a:pt x="46453" y="53178"/>
                    </a:cubicBezTo>
                    <a:lnTo>
                      <a:pt x="53550" y="60274"/>
                    </a:lnTo>
                    <a:lnTo>
                      <a:pt x="60284" y="53540"/>
                    </a:lnTo>
                    <a:lnTo>
                      <a:pt x="53188" y="46444"/>
                    </a:lnTo>
                    <a:cubicBezTo>
                      <a:pt x="54874" y="43913"/>
                      <a:pt x="56055" y="41080"/>
                      <a:pt x="56664" y="38100"/>
                    </a:cubicBezTo>
                    <a:close/>
                    <a:moveTo>
                      <a:pt x="33338" y="47625"/>
                    </a:moveTo>
                    <a:cubicBezTo>
                      <a:pt x="25447" y="47625"/>
                      <a:pt x="19050" y="41228"/>
                      <a:pt x="19050" y="33338"/>
                    </a:cubicBezTo>
                    <a:cubicBezTo>
                      <a:pt x="19050" y="25447"/>
                      <a:pt x="25447" y="19050"/>
                      <a:pt x="33338" y="19050"/>
                    </a:cubicBezTo>
                    <a:cubicBezTo>
                      <a:pt x="41228" y="19050"/>
                      <a:pt x="47625" y="25447"/>
                      <a:pt x="47625" y="33338"/>
                    </a:cubicBezTo>
                    <a:cubicBezTo>
                      <a:pt x="47625" y="41228"/>
                      <a:pt x="41228" y="47625"/>
                      <a:pt x="33338" y="47625"/>
                    </a:cubicBezTo>
                    <a:close/>
                  </a:path>
                </a:pathLst>
              </a:custGeom>
              <a:gradFill flip="none" rotWithShape="1">
                <a:gsLst>
                  <a:gs pos="10000">
                    <a:srgbClr val="D59ED7"/>
                  </a:gs>
                  <a:gs pos="35000">
                    <a:srgbClr val="8DC8E8"/>
                  </a:gs>
                </a:gsLst>
                <a:lin ang="13500000" scaled="1"/>
                <a:tileRect/>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fontAlgn="base">
                  <a:spcBef>
                    <a:spcPct val="0"/>
                  </a:spcBef>
                  <a:spcAft>
                    <a:spcPct val="0"/>
                  </a:spcAft>
                </a:pPr>
                <a:endParaRPr lang="en-US" sz="1398" b="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33" name="Freeform 46">
                <a:extLst>
                  <a:ext uri="{FF2B5EF4-FFF2-40B4-BE49-F238E27FC236}">
                    <a16:creationId xmlns:a16="http://schemas.microsoft.com/office/drawing/2014/main" id="{DBAB07DC-BEDB-8000-EE90-0C5A0C011935}"/>
                  </a:ext>
                </a:extLst>
              </p:cNvPr>
              <p:cNvSpPr/>
              <p:nvPr/>
            </p:nvSpPr>
            <p:spPr>
              <a:xfrm>
                <a:off x="6078778" y="3411769"/>
                <a:ext cx="84648" cy="84610"/>
              </a:xfrm>
              <a:custGeom>
                <a:avLst/>
                <a:gdLst>
                  <a:gd name="connsiteX0" fmla="*/ 73771 w 84648"/>
                  <a:gd name="connsiteY0" fmla="*/ 42310 h 84610"/>
                  <a:gd name="connsiteX1" fmla="*/ 72819 w 84648"/>
                  <a:gd name="connsiteY1" fmla="*/ 34842 h 84610"/>
                  <a:gd name="connsiteX2" fmla="*/ 84649 w 84648"/>
                  <a:gd name="connsiteY2" fmla="*/ 29947 h 84610"/>
                  <a:gd name="connsiteX3" fmla="*/ 81001 w 84648"/>
                  <a:gd name="connsiteY3" fmla="*/ 21146 h 84610"/>
                  <a:gd name="connsiteX4" fmla="*/ 69152 w 84648"/>
                  <a:gd name="connsiteY4" fmla="*/ 26051 h 84610"/>
                  <a:gd name="connsiteX5" fmla="*/ 58560 w 84648"/>
                  <a:gd name="connsiteY5" fmla="*/ 15507 h 84610"/>
                  <a:gd name="connsiteX6" fmla="*/ 63465 w 84648"/>
                  <a:gd name="connsiteY6" fmla="*/ 3648 h 84610"/>
                  <a:gd name="connsiteX7" fmla="*/ 54674 w 84648"/>
                  <a:gd name="connsiteY7" fmla="*/ 0 h 84610"/>
                  <a:gd name="connsiteX8" fmla="*/ 49768 w 84648"/>
                  <a:gd name="connsiteY8" fmla="*/ 11830 h 84610"/>
                  <a:gd name="connsiteX9" fmla="*/ 34833 w 84648"/>
                  <a:gd name="connsiteY9" fmla="*/ 11830 h 84610"/>
                  <a:gd name="connsiteX10" fmla="*/ 29937 w 84648"/>
                  <a:gd name="connsiteY10" fmla="*/ 0 h 84610"/>
                  <a:gd name="connsiteX11" fmla="*/ 21136 w 84648"/>
                  <a:gd name="connsiteY11" fmla="*/ 3648 h 84610"/>
                  <a:gd name="connsiteX12" fmla="*/ 26041 w 84648"/>
                  <a:gd name="connsiteY12" fmla="*/ 15507 h 84610"/>
                  <a:gd name="connsiteX13" fmla="*/ 15497 w 84648"/>
                  <a:gd name="connsiteY13" fmla="*/ 26051 h 84610"/>
                  <a:gd name="connsiteX14" fmla="*/ 3648 w 84648"/>
                  <a:gd name="connsiteY14" fmla="*/ 21146 h 84610"/>
                  <a:gd name="connsiteX15" fmla="*/ 0 w 84648"/>
                  <a:gd name="connsiteY15" fmla="*/ 29947 h 84610"/>
                  <a:gd name="connsiteX16" fmla="*/ 11821 w 84648"/>
                  <a:gd name="connsiteY16" fmla="*/ 34842 h 84610"/>
                  <a:gd name="connsiteX17" fmla="*/ 11821 w 84648"/>
                  <a:gd name="connsiteY17" fmla="*/ 49778 h 84610"/>
                  <a:gd name="connsiteX18" fmla="*/ 0 w 84648"/>
                  <a:gd name="connsiteY18" fmla="*/ 54683 h 84610"/>
                  <a:gd name="connsiteX19" fmla="*/ 3648 w 84648"/>
                  <a:gd name="connsiteY19" fmla="*/ 63475 h 84610"/>
                  <a:gd name="connsiteX20" fmla="*/ 15497 w 84648"/>
                  <a:gd name="connsiteY20" fmla="*/ 58569 h 84610"/>
                  <a:gd name="connsiteX21" fmla="*/ 26041 w 84648"/>
                  <a:gd name="connsiteY21" fmla="*/ 69123 h 84610"/>
                  <a:gd name="connsiteX22" fmla="*/ 21136 w 84648"/>
                  <a:gd name="connsiteY22" fmla="*/ 80963 h 84610"/>
                  <a:gd name="connsiteX23" fmla="*/ 29937 w 84648"/>
                  <a:gd name="connsiteY23" fmla="*/ 84611 h 84610"/>
                  <a:gd name="connsiteX24" fmla="*/ 34833 w 84648"/>
                  <a:gd name="connsiteY24" fmla="*/ 72790 h 84610"/>
                  <a:gd name="connsiteX25" fmla="*/ 49778 w 84648"/>
                  <a:gd name="connsiteY25" fmla="*/ 72790 h 84610"/>
                  <a:gd name="connsiteX26" fmla="*/ 54674 w 84648"/>
                  <a:gd name="connsiteY26" fmla="*/ 84611 h 84610"/>
                  <a:gd name="connsiteX27" fmla="*/ 63465 w 84648"/>
                  <a:gd name="connsiteY27" fmla="*/ 80963 h 84610"/>
                  <a:gd name="connsiteX28" fmla="*/ 58560 w 84648"/>
                  <a:gd name="connsiteY28" fmla="*/ 69123 h 84610"/>
                  <a:gd name="connsiteX29" fmla="*/ 69113 w 84648"/>
                  <a:gd name="connsiteY29" fmla="*/ 58569 h 84610"/>
                  <a:gd name="connsiteX30" fmla="*/ 80963 w 84648"/>
                  <a:gd name="connsiteY30" fmla="*/ 63475 h 84610"/>
                  <a:gd name="connsiteX31" fmla="*/ 84611 w 84648"/>
                  <a:gd name="connsiteY31" fmla="*/ 54683 h 84610"/>
                  <a:gd name="connsiteX32" fmla="*/ 72781 w 84648"/>
                  <a:gd name="connsiteY32" fmla="*/ 49778 h 84610"/>
                  <a:gd name="connsiteX33" fmla="*/ 73771 w 84648"/>
                  <a:gd name="connsiteY33" fmla="*/ 42310 h 84610"/>
                  <a:gd name="connsiteX34" fmla="*/ 20355 w 84648"/>
                  <a:gd name="connsiteY34" fmla="*/ 42310 h 84610"/>
                  <a:gd name="connsiteX35" fmla="*/ 42310 w 84648"/>
                  <a:gd name="connsiteY35" fmla="*/ 20450 h 84610"/>
                  <a:gd name="connsiteX36" fmla="*/ 64170 w 84648"/>
                  <a:gd name="connsiteY36" fmla="*/ 42405 h 84610"/>
                  <a:gd name="connsiteX37" fmla="*/ 42262 w 84648"/>
                  <a:gd name="connsiteY37" fmla="*/ 64265 h 84610"/>
                  <a:gd name="connsiteX38" fmla="*/ 20355 w 84648"/>
                  <a:gd name="connsiteY38" fmla="*/ 42310 h 8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84648" h="84610">
                    <a:moveTo>
                      <a:pt x="73771" y="42310"/>
                    </a:moveTo>
                    <a:cubicBezTo>
                      <a:pt x="73757" y="39792"/>
                      <a:pt x="73437" y="37284"/>
                      <a:pt x="72819" y="34842"/>
                    </a:cubicBezTo>
                    <a:lnTo>
                      <a:pt x="84649" y="29947"/>
                    </a:lnTo>
                    <a:lnTo>
                      <a:pt x="81001" y="21146"/>
                    </a:lnTo>
                    <a:lnTo>
                      <a:pt x="69152" y="26051"/>
                    </a:lnTo>
                    <a:cubicBezTo>
                      <a:pt x="66516" y="21739"/>
                      <a:pt x="62883" y="18123"/>
                      <a:pt x="58560" y="15507"/>
                    </a:cubicBezTo>
                    <a:lnTo>
                      <a:pt x="63465" y="3648"/>
                    </a:lnTo>
                    <a:lnTo>
                      <a:pt x="54674" y="0"/>
                    </a:lnTo>
                    <a:lnTo>
                      <a:pt x="49768" y="11830"/>
                    </a:lnTo>
                    <a:cubicBezTo>
                      <a:pt x="44877" y="10509"/>
                      <a:pt x="39724" y="10509"/>
                      <a:pt x="34833" y="11830"/>
                    </a:cubicBezTo>
                    <a:lnTo>
                      <a:pt x="29937" y="0"/>
                    </a:lnTo>
                    <a:lnTo>
                      <a:pt x="21136" y="3648"/>
                    </a:lnTo>
                    <a:lnTo>
                      <a:pt x="26041" y="15507"/>
                    </a:lnTo>
                    <a:cubicBezTo>
                      <a:pt x="21734" y="18128"/>
                      <a:pt x="18118" y="21744"/>
                      <a:pt x="15497" y="26051"/>
                    </a:cubicBezTo>
                    <a:lnTo>
                      <a:pt x="3648" y="21146"/>
                    </a:lnTo>
                    <a:lnTo>
                      <a:pt x="0" y="29947"/>
                    </a:lnTo>
                    <a:lnTo>
                      <a:pt x="11821" y="34842"/>
                    </a:lnTo>
                    <a:cubicBezTo>
                      <a:pt x="10500" y="39734"/>
                      <a:pt x="10500" y="44887"/>
                      <a:pt x="11821" y="49778"/>
                    </a:cubicBezTo>
                    <a:lnTo>
                      <a:pt x="0" y="54683"/>
                    </a:lnTo>
                    <a:lnTo>
                      <a:pt x="3648" y="63475"/>
                    </a:lnTo>
                    <a:lnTo>
                      <a:pt x="15497" y="58569"/>
                    </a:lnTo>
                    <a:cubicBezTo>
                      <a:pt x="18118" y="62879"/>
                      <a:pt x="21734" y="66498"/>
                      <a:pt x="26041" y="69123"/>
                    </a:cubicBezTo>
                    <a:lnTo>
                      <a:pt x="21136" y="80963"/>
                    </a:lnTo>
                    <a:lnTo>
                      <a:pt x="29937" y="84611"/>
                    </a:lnTo>
                    <a:lnTo>
                      <a:pt x="34833" y="72790"/>
                    </a:lnTo>
                    <a:cubicBezTo>
                      <a:pt x="39725" y="74124"/>
                      <a:pt x="44886" y="74124"/>
                      <a:pt x="49778" y="72790"/>
                    </a:cubicBezTo>
                    <a:lnTo>
                      <a:pt x="54674" y="84611"/>
                    </a:lnTo>
                    <a:lnTo>
                      <a:pt x="63465" y="80963"/>
                    </a:lnTo>
                    <a:lnTo>
                      <a:pt x="58560" y="69123"/>
                    </a:lnTo>
                    <a:cubicBezTo>
                      <a:pt x="62873" y="66502"/>
                      <a:pt x="66492" y="62882"/>
                      <a:pt x="69113" y="58569"/>
                    </a:cubicBezTo>
                    <a:lnTo>
                      <a:pt x="80963" y="63475"/>
                    </a:lnTo>
                    <a:lnTo>
                      <a:pt x="84611" y="54683"/>
                    </a:lnTo>
                    <a:lnTo>
                      <a:pt x="72781" y="49778"/>
                    </a:lnTo>
                    <a:cubicBezTo>
                      <a:pt x="73411" y="47337"/>
                      <a:pt x="73744" y="44830"/>
                      <a:pt x="73771" y="42310"/>
                    </a:cubicBezTo>
                    <a:close/>
                    <a:moveTo>
                      <a:pt x="20355" y="42310"/>
                    </a:moveTo>
                    <a:cubicBezTo>
                      <a:pt x="20381" y="30211"/>
                      <a:pt x="30211" y="20424"/>
                      <a:pt x="42310" y="20450"/>
                    </a:cubicBezTo>
                    <a:cubicBezTo>
                      <a:pt x="54409" y="20477"/>
                      <a:pt x="64197" y="30306"/>
                      <a:pt x="64170" y="42405"/>
                    </a:cubicBezTo>
                    <a:cubicBezTo>
                      <a:pt x="64143" y="54486"/>
                      <a:pt x="54343" y="64265"/>
                      <a:pt x="42262" y="64265"/>
                    </a:cubicBezTo>
                    <a:cubicBezTo>
                      <a:pt x="30160" y="64228"/>
                      <a:pt x="20365" y="54413"/>
                      <a:pt x="20355" y="42310"/>
                    </a:cubicBezTo>
                    <a:close/>
                  </a:path>
                </a:pathLst>
              </a:custGeom>
              <a:gradFill flip="none" rotWithShape="1">
                <a:gsLst>
                  <a:gs pos="10000">
                    <a:srgbClr val="AD6ED1"/>
                  </a:gs>
                  <a:gs pos="35000">
                    <a:srgbClr val="8DC8E8"/>
                  </a:gs>
                </a:gsLst>
                <a:lin ang="13500000" scaled="1"/>
                <a:tileRect/>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fontAlgn="base">
                  <a:spcBef>
                    <a:spcPct val="0"/>
                  </a:spcBef>
                  <a:spcAft>
                    <a:spcPct val="0"/>
                  </a:spcAft>
                </a:pPr>
                <a:endParaRPr lang="en-US" sz="1398" b="1">
                  <a:ln w="3175">
                    <a:noFill/>
                  </a:ln>
                  <a:gradFill>
                    <a:gsLst>
                      <a:gs pos="70225">
                        <a:srgbClr val="000000"/>
                      </a:gs>
                      <a:gs pos="53933">
                        <a:srgbClr val="000000"/>
                      </a:gs>
                    </a:gsLst>
                    <a:path path="circle">
                      <a:fillToRect l="100000" b="100000"/>
                    </a:path>
                  </a:gradFill>
                  <a:latin typeface="+mj-lt"/>
                  <a:cs typeface="Segoe UI" pitchFamily="34" charset="0"/>
                </a:endParaRPr>
              </a:p>
            </p:txBody>
          </p:sp>
        </p:grpSp>
        <p:sp>
          <p:nvSpPr>
            <p:cNvPr id="27" name="Graphic 41">
              <a:extLst>
                <a:ext uri="{FF2B5EF4-FFF2-40B4-BE49-F238E27FC236}">
                  <a16:creationId xmlns:a16="http://schemas.microsoft.com/office/drawing/2014/main" id="{412D943C-D858-0936-D5AB-6C18CF4A8917}"/>
                </a:ext>
              </a:extLst>
            </p:cNvPr>
            <p:cNvSpPr>
              <a:spLocks noChangeAspect="1"/>
            </p:cNvSpPr>
            <p:nvPr/>
          </p:nvSpPr>
          <p:spPr>
            <a:xfrm>
              <a:off x="6833608" y="2238689"/>
              <a:ext cx="274320" cy="313509"/>
            </a:xfrm>
            <a:custGeom>
              <a:avLst/>
              <a:gdLst>
                <a:gd name="connsiteX0" fmla="*/ 45244 w 166687"/>
                <a:gd name="connsiteY0" fmla="*/ 28575 h 190500"/>
                <a:gd name="connsiteX1" fmla="*/ 28575 w 166687"/>
                <a:gd name="connsiteY1" fmla="*/ 45244 h 190500"/>
                <a:gd name="connsiteX2" fmla="*/ 28575 w 166687"/>
                <a:gd name="connsiteY2" fmla="*/ 54769 h 190500"/>
                <a:gd name="connsiteX3" fmla="*/ 45244 w 166687"/>
                <a:gd name="connsiteY3" fmla="*/ 71438 h 190500"/>
                <a:gd name="connsiteX4" fmla="*/ 97631 w 166687"/>
                <a:gd name="connsiteY4" fmla="*/ 71438 h 190500"/>
                <a:gd name="connsiteX5" fmla="*/ 114300 w 166687"/>
                <a:gd name="connsiteY5" fmla="*/ 54769 h 190500"/>
                <a:gd name="connsiteX6" fmla="*/ 114300 w 166687"/>
                <a:gd name="connsiteY6" fmla="*/ 45244 h 190500"/>
                <a:gd name="connsiteX7" fmla="*/ 97631 w 166687"/>
                <a:gd name="connsiteY7" fmla="*/ 28575 h 190500"/>
                <a:gd name="connsiteX8" fmla="*/ 45244 w 166687"/>
                <a:gd name="connsiteY8" fmla="*/ 28575 h 190500"/>
                <a:gd name="connsiteX9" fmla="*/ 42863 w 166687"/>
                <a:gd name="connsiteY9" fmla="*/ 45244 h 190500"/>
                <a:gd name="connsiteX10" fmla="*/ 45244 w 166687"/>
                <a:gd name="connsiteY10" fmla="*/ 42863 h 190500"/>
                <a:gd name="connsiteX11" fmla="*/ 97631 w 166687"/>
                <a:gd name="connsiteY11" fmla="*/ 42863 h 190500"/>
                <a:gd name="connsiteX12" fmla="*/ 100013 w 166687"/>
                <a:gd name="connsiteY12" fmla="*/ 45244 h 190500"/>
                <a:gd name="connsiteX13" fmla="*/ 100013 w 166687"/>
                <a:gd name="connsiteY13" fmla="*/ 54769 h 190500"/>
                <a:gd name="connsiteX14" fmla="*/ 97631 w 166687"/>
                <a:gd name="connsiteY14" fmla="*/ 57150 h 190500"/>
                <a:gd name="connsiteX15" fmla="*/ 45244 w 166687"/>
                <a:gd name="connsiteY15" fmla="*/ 57150 h 190500"/>
                <a:gd name="connsiteX16" fmla="*/ 42863 w 166687"/>
                <a:gd name="connsiteY16" fmla="*/ 54769 h 190500"/>
                <a:gd name="connsiteX17" fmla="*/ 42863 w 166687"/>
                <a:gd name="connsiteY17" fmla="*/ 45244 h 190500"/>
                <a:gd name="connsiteX18" fmla="*/ 71438 w 166687"/>
                <a:gd name="connsiteY18" fmla="*/ 83344 h 190500"/>
                <a:gd name="connsiteX19" fmla="*/ 59531 w 166687"/>
                <a:gd name="connsiteY19" fmla="*/ 95250 h 190500"/>
                <a:gd name="connsiteX20" fmla="*/ 71438 w 166687"/>
                <a:gd name="connsiteY20" fmla="*/ 107156 h 190500"/>
                <a:gd name="connsiteX21" fmla="*/ 83344 w 166687"/>
                <a:gd name="connsiteY21" fmla="*/ 95250 h 190500"/>
                <a:gd name="connsiteX22" fmla="*/ 71438 w 166687"/>
                <a:gd name="connsiteY22" fmla="*/ 83344 h 190500"/>
                <a:gd name="connsiteX23" fmla="*/ 59531 w 166687"/>
                <a:gd name="connsiteY23" fmla="*/ 128588 h 190500"/>
                <a:gd name="connsiteX24" fmla="*/ 71438 w 166687"/>
                <a:gd name="connsiteY24" fmla="*/ 116681 h 190500"/>
                <a:gd name="connsiteX25" fmla="*/ 83344 w 166687"/>
                <a:gd name="connsiteY25" fmla="*/ 128588 h 190500"/>
                <a:gd name="connsiteX26" fmla="*/ 71438 w 166687"/>
                <a:gd name="connsiteY26" fmla="*/ 140494 h 190500"/>
                <a:gd name="connsiteX27" fmla="*/ 59531 w 166687"/>
                <a:gd name="connsiteY27" fmla="*/ 128588 h 190500"/>
                <a:gd name="connsiteX28" fmla="*/ 38100 w 166687"/>
                <a:gd name="connsiteY28" fmla="*/ 83344 h 190500"/>
                <a:gd name="connsiteX29" fmla="*/ 26194 w 166687"/>
                <a:gd name="connsiteY29" fmla="*/ 95250 h 190500"/>
                <a:gd name="connsiteX30" fmla="*/ 38100 w 166687"/>
                <a:gd name="connsiteY30" fmla="*/ 107156 h 190500"/>
                <a:gd name="connsiteX31" fmla="*/ 50006 w 166687"/>
                <a:gd name="connsiteY31" fmla="*/ 95250 h 190500"/>
                <a:gd name="connsiteX32" fmla="*/ 38100 w 166687"/>
                <a:gd name="connsiteY32" fmla="*/ 83344 h 190500"/>
                <a:gd name="connsiteX33" fmla="*/ 26194 w 166687"/>
                <a:gd name="connsiteY33" fmla="*/ 128588 h 190500"/>
                <a:gd name="connsiteX34" fmla="*/ 38100 w 166687"/>
                <a:gd name="connsiteY34" fmla="*/ 116681 h 190500"/>
                <a:gd name="connsiteX35" fmla="*/ 50006 w 166687"/>
                <a:gd name="connsiteY35" fmla="*/ 128588 h 190500"/>
                <a:gd name="connsiteX36" fmla="*/ 38100 w 166687"/>
                <a:gd name="connsiteY36" fmla="*/ 140494 h 190500"/>
                <a:gd name="connsiteX37" fmla="*/ 26194 w 166687"/>
                <a:gd name="connsiteY37" fmla="*/ 128588 h 190500"/>
                <a:gd name="connsiteX38" fmla="*/ 104775 w 166687"/>
                <a:gd name="connsiteY38" fmla="*/ 83344 h 190500"/>
                <a:gd name="connsiteX39" fmla="*/ 92869 w 166687"/>
                <a:gd name="connsiteY39" fmla="*/ 95250 h 190500"/>
                <a:gd name="connsiteX40" fmla="*/ 104775 w 166687"/>
                <a:gd name="connsiteY40" fmla="*/ 107156 h 190500"/>
                <a:gd name="connsiteX41" fmla="*/ 116681 w 166687"/>
                <a:gd name="connsiteY41" fmla="*/ 95250 h 190500"/>
                <a:gd name="connsiteX42" fmla="*/ 104775 w 166687"/>
                <a:gd name="connsiteY42" fmla="*/ 83344 h 190500"/>
                <a:gd name="connsiteX43" fmla="*/ 92869 w 166687"/>
                <a:gd name="connsiteY43" fmla="*/ 128588 h 190500"/>
                <a:gd name="connsiteX44" fmla="*/ 104775 w 166687"/>
                <a:gd name="connsiteY44" fmla="*/ 116681 h 190500"/>
                <a:gd name="connsiteX45" fmla="*/ 116681 w 166687"/>
                <a:gd name="connsiteY45" fmla="*/ 128588 h 190500"/>
                <a:gd name="connsiteX46" fmla="*/ 104775 w 166687"/>
                <a:gd name="connsiteY46" fmla="*/ 140494 h 190500"/>
                <a:gd name="connsiteX47" fmla="*/ 92869 w 166687"/>
                <a:gd name="connsiteY47" fmla="*/ 128588 h 190500"/>
                <a:gd name="connsiteX48" fmla="*/ 29881 w 166687"/>
                <a:gd name="connsiteY48" fmla="*/ 0 h 190500"/>
                <a:gd name="connsiteX49" fmla="*/ 0 w 166687"/>
                <a:gd name="connsiteY49" fmla="*/ 29881 h 190500"/>
                <a:gd name="connsiteX50" fmla="*/ 0 w 166687"/>
                <a:gd name="connsiteY50" fmla="*/ 136807 h 190500"/>
                <a:gd name="connsiteX51" fmla="*/ 29881 w 166687"/>
                <a:gd name="connsiteY51" fmla="*/ 166688 h 190500"/>
                <a:gd name="connsiteX52" fmla="*/ 112994 w 166687"/>
                <a:gd name="connsiteY52" fmla="*/ 166688 h 190500"/>
                <a:gd name="connsiteX53" fmla="*/ 142875 w 166687"/>
                <a:gd name="connsiteY53" fmla="*/ 136807 h 190500"/>
                <a:gd name="connsiteX54" fmla="*/ 142875 w 166687"/>
                <a:gd name="connsiteY54" fmla="*/ 29881 h 190500"/>
                <a:gd name="connsiteX55" fmla="*/ 112994 w 166687"/>
                <a:gd name="connsiteY55" fmla="*/ 0 h 190500"/>
                <a:gd name="connsiteX56" fmla="*/ 29881 w 166687"/>
                <a:gd name="connsiteY56" fmla="*/ 0 h 190500"/>
                <a:gd name="connsiteX57" fmla="*/ 14288 w 166687"/>
                <a:gd name="connsiteY57" fmla="*/ 29881 h 190500"/>
                <a:gd name="connsiteX58" fmla="*/ 29881 w 166687"/>
                <a:gd name="connsiteY58" fmla="*/ 14288 h 190500"/>
                <a:gd name="connsiteX59" fmla="*/ 112994 w 166687"/>
                <a:gd name="connsiteY59" fmla="*/ 14288 h 190500"/>
                <a:gd name="connsiteX60" fmla="*/ 128588 w 166687"/>
                <a:gd name="connsiteY60" fmla="*/ 29881 h 190500"/>
                <a:gd name="connsiteX61" fmla="*/ 128588 w 166687"/>
                <a:gd name="connsiteY61" fmla="*/ 136807 h 190500"/>
                <a:gd name="connsiteX62" fmla="*/ 112994 w 166687"/>
                <a:gd name="connsiteY62" fmla="*/ 152400 h 190500"/>
                <a:gd name="connsiteX63" fmla="*/ 29881 w 166687"/>
                <a:gd name="connsiteY63" fmla="*/ 152400 h 190500"/>
                <a:gd name="connsiteX64" fmla="*/ 14288 w 166687"/>
                <a:gd name="connsiteY64" fmla="*/ 136807 h 190500"/>
                <a:gd name="connsiteX65" fmla="*/ 14288 w 166687"/>
                <a:gd name="connsiteY65" fmla="*/ 29881 h 190500"/>
                <a:gd name="connsiteX66" fmla="*/ 26677 w 166687"/>
                <a:gd name="connsiteY66" fmla="*/ 176085 h 190500"/>
                <a:gd name="connsiteX67" fmla="*/ 50080 w 166687"/>
                <a:gd name="connsiteY67" fmla="*/ 190501 h 190500"/>
                <a:gd name="connsiteX68" fmla="*/ 116680 w 166687"/>
                <a:gd name="connsiteY68" fmla="*/ 190501 h 190500"/>
                <a:gd name="connsiteX69" fmla="*/ 166687 w 166687"/>
                <a:gd name="connsiteY69" fmla="*/ 140495 h 190500"/>
                <a:gd name="connsiteX70" fmla="*/ 166688 w 166687"/>
                <a:gd name="connsiteY70" fmla="*/ 50006 h 190500"/>
                <a:gd name="connsiteX71" fmla="*/ 152265 w 166687"/>
                <a:gd name="connsiteY71" fmla="*/ 26600 h 190500"/>
                <a:gd name="connsiteX72" fmla="*/ 152399 w 166687"/>
                <a:gd name="connsiteY72" fmla="*/ 29882 h 190500"/>
                <a:gd name="connsiteX73" fmla="*/ 152399 w 166687"/>
                <a:gd name="connsiteY73" fmla="*/ 49872 h 190500"/>
                <a:gd name="connsiteX74" fmla="*/ 152400 w 166687"/>
                <a:gd name="connsiteY74" fmla="*/ 50006 h 190500"/>
                <a:gd name="connsiteX75" fmla="*/ 152399 w 166687"/>
                <a:gd name="connsiteY75" fmla="*/ 136808 h 190500"/>
                <a:gd name="connsiteX76" fmla="*/ 152399 w 166687"/>
                <a:gd name="connsiteY76" fmla="*/ 137026 h 190500"/>
                <a:gd name="connsiteX77" fmla="*/ 152399 w 166687"/>
                <a:gd name="connsiteY77" fmla="*/ 140495 h 190500"/>
                <a:gd name="connsiteX78" fmla="*/ 116680 w 166687"/>
                <a:gd name="connsiteY78" fmla="*/ 176213 h 190500"/>
                <a:gd name="connsiteX79" fmla="*/ 113111 w 166687"/>
                <a:gd name="connsiteY79" fmla="*/ 176213 h 190500"/>
                <a:gd name="connsiteX80" fmla="*/ 112993 w 166687"/>
                <a:gd name="connsiteY80" fmla="*/ 176213 h 190500"/>
                <a:gd name="connsiteX81" fmla="*/ 29880 w 166687"/>
                <a:gd name="connsiteY81" fmla="*/ 176213 h 190500"/>
                <a:gd name="connsiteX82" fmla="*/ 26677 w 166687"/>
                <a:gd name="connsiteY82" fmla="*/ 17608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66687" h="190500">
                  <a:moveTo>
                    <a:pt x="45244" y="28575"/>
                  </a:moveTo>
                  <a:cubicBezTo>
                    <a:pt x="36038" y="28575"/>
                    <a:pt x="28575" y="36038"/>
                    <a:pt x="28575" y="45244"/>
                  </a:cubicBezTo>
                  <a:lnTo>
                    <a:pt x="28575" y="54769"/>
                  </a:lnTo>
                  <a:cubicBezTo>
                    <a:pt x="28575" y="63975"/>
                    <a:pt x="36038" y="71438"/>
                    <a:pt x="45244" y="71438"/>
                  </a:cubicBezTo>
                  <a:lnTo>
                    <a:pt x="97631" y="71438"/>
                  </a:lnTo>
                  <a:cubicBezTo>
                    <a:pt x="106837" y="71438"/>
                    <a:pt x="114300" y="63975"/>
                    <a:pt x="114300" y="54769"/>
                  </a:cubicBezTo>
                  <a:lnTo>
                    <a:pt x="114300" y="45244"/>
                  </a:lnTo>
                  <a:cubicBezTo>
                    <a:pt x="114300" y="36038"/>
                    <a:pt x="106837" y="28575"/>
                    <a:pt x="97631" y="28575"/>
                  </a:cubicBezTo>
                  <a:lnTo>
                    <a:pt x="45244" y="28575"/>
                  </a:lnTo>
                  <a:close/>
                  <a:moveTo>
                    <a:pt x="42863" y="45244"/>
                  </a:moveTo>
                  <a:cubicBezTo>
                    <a:pt x="42863" y="43929"/>
                    <a:pt x="43929" y="42863"/>
                    <a:pt x="45244" y="42863"/>
                  </a:cubicBezTo>
                  <a:lnTo>
                    <a:pt x="97631" y="42863"/>
                  </a:lnTo>
                  <a:cubicBezTo>
                    <a:pt x="98947" y="42863"/>
                    <a:pt x="100013" y="43929"/>
                    <a:pt x="100013" y="45244"/>
                  </a:cubicBezTo>
                  <a:lnTo>
                    <a:pt x="100013" y="54769"/>
                  </a:lnTo>
                  <a:cubicBezTo>
                    <a:pt x="100013" y="56084"/>
                    <a:pt x="98947" y="57150"/>
                    <a:pt x="97631" y="57150"/>
                  </a:cubicBezTo>
                  <a:lnTo>
                    <a:pt x="45244" y="57150"/>
                  </a:lnTo>
                  <a:cubicBezTo>
                    <a:pt x="43929" y="57150"/>
                    <a:pt x="42863" y="56084"/>
                    <a:pt x="42863" y="54769"/>
                  </a:cubicBezTo>
                  <a:lnTo>
                    <a:pt x="42863" y="45244"/>
                  </a:lnTo>
                  <a:close/>
                  <a:moveTo>
                    <a:pt x="71438" y="83344"/>
                  </a:moveTo>
                  <a:cubicBezTo>
                    <a:pt x="64862" y="83344"/>
                    <a:pt x="59531" y="88674"/>
                    <a:pt x="59531" y="95250"/>
                  </a:cubicBezTo>
                  <a:cubicBezTo>
                    <a:pt x="59531" y="101826"/>
                    <a:pt x="64862" y="107156"/>
                    <a:pt x="71438" y="107156"/>
                  </a:cubicBezTo>
                  <a:cubicBezTo>
                    <a:pt x="78014" y="107156"/>
                    <a:pt x="83344" y="101826"/>
                    <a:pt x="83344" y="95250"/>
                  </a:cubicBezTo>
                  <a:cubicBezTo>
                    <a:pt x="83344" y="88674"/>
                    <a:pt x="78014" y="83344"/>
                    <a:pt x="71438" y="83344"/>
                  </a:cubicBezTo>
                  <a:close/>
                  <a:moveTo>
                    <a:pt x="59531" y="128588"/>
                  </a:moveTo>
                  <a:cubicBezTo>
                    <a:pt x="59531" y="122011"/>
                    <a:pt x="64862" y="116681"/>
                    <a:pt x="71438" y="116681"/>
                  </a:cubicBezTo>
                  <a:cubicBezTo>
                    <a:pt x="78014" y="116681"/>
                    <a:pt x="83344" y="122011"/>
                    <a:pt x="83344" y="128588"/>
                  </a:cubicBezTo>
                  <a:cubicBezTo>
                    <a:pt x="83344" y="135164"/>
                    <a:pt x="78014" y="140494"/>
                    <a:pt x="71438" y="140494"/>
                  </a:cubicBezTo>
                  <a:cubicBezTo>
                    <a:pt x="64862" y="140494"/>
                    <a:pt x="59531" y="135164"/>
                    <a:pt x="59531" y="128588"/>
                  </a:cubicBezTo>
                  <a:close/>
                  <a:moveTo>
                    <a:pt x="38100" y="83344"/>
                  </a:moveTo>
                  <a:cubicBezTo>
                    <a:pt x="31524" y="83344"/>
                    <a:pt x="26194" y="88674"/>
                    <a:pt x="26194" y="95250"/>
                  </a:cubicBezTo>
                  <a:cubicBezTo>
                    <a:pt x="26194" y="101826"/>
                    <a:pt x="31524" y="107156"/>
                    <a:pt x="38100" y="107156"/>
                  </a:cubicBezTo>
                  <a:cubicBezTo>
                    <a:pt x="44676" y="107156"/>
                    <a:pt x="50006" y="101826"/>
                    <a:pt x="50006" y="95250"/>
                  </a:cubicBezTo>
                  <a:cubicBezTo>
                    <a:pt x="50006" y="88674"/>
                    <a:pt x="44676" y="83344"/>
                    <a:pt x="38100" y="83344"/>
                  </a:cubicBezTo>
                  <a:close/>
                  <a:moveTo>
                    <a:pt x="26194" y="128588"/>
                  </a:moveTo>
                  <a:cubicBezTo>
                    <a:pt x="26194" y="122011"/>
                    <a:pt x="31524" y="116681"/>
                    <a:pt x="38100" y="116681"/>
                  </a:cubicBezTo>
                  <a:cubicBezTo>
                    <a:pt x="44676" y="116681"/>
                    <a:pt x="50006" y="122011"/>
                    <a:pt x="50006" y="128588"/>
                  </a:cubicBezTo>
                  <a:cubicBezTo>
                    <a:pt x="50006" y="135164"/>
                    <a:pt x="44676" y="140494"/>
                    <a:pt x="38100" y="140494"/>
                  </a:cubicBezTo>
                  <a:cubicBezTo>
                    <a:pt x="31524" y="140494"/>
                    <a:pt x="26194" y="135164"/>
                    <a:pt x="26194" y="128588"/>
                  </a:cubicBezTo>
                  <a:close/>
                  <a:moveTo>
                    <a:pt x="104775" y="83344"/>
                  </a:moveTo>
                  <a:cubicBezTo>
                    <a:pt x="98199" y="83344"/>
                    <a:pt x="92869" y="88674"/>
                    <a:pt x="92869" y="95250"/>
                  </a:cubicBezTo>
                  <a:cubicBezTo>
                    <a:pt x="92869" y="101826"/>
                    <a:pt x="98199" y="107156"/>
                    <a:pt x="104775" y="107156"/>
                  </a:cubicBezTo>
                  <a:cubicBezTo>
                    <a:pt x="111351" y="107156"/>
                    <a:pt x="116681" y="101826"/>
                    <a:pt x="116681" y="95250"/>
                  </a:cubicBezTo>
                  <a:cubicBezTo>
                    <a:pt x="116681" y="88674"/>
                    <a:pt x="111351" y="83344"/>
                    <a:pt x="104775" y="83344"/>
                  </a:cubicBezTo>
                  <a:close/>
                  <a:moveTo>
                    <a:pt x="92869" y="128588"/>
                  </a:moveTo>
                  <a:cubicBezTo>
                    <a:pt x="92869" y="122011"/>
                    <a:pt x="98199" y="116681"/>
                    <a:pt x="104775" y="116681"/>
                  </a:cubicBezTo>
                  <a:cubicBezTo>
                    <a:pt x="111351" y="116681"/>
                    <a:pt x="116681" y="122011"/>
                    <a:pt x="116681" y="128588"/>
                  </a:cubicBezTo>
                  <a:cubicBezTo>
                    <a:pt x="116681" y="135164"/>
                    <a:pt x="111351" y="140494"/>
                    <a:pt x="104775" y="140494"/>
                  </a:cubicBezTo>
                  <a:cubicBezTo>
                    <a:pt x="98199" y="140494"/>
                    <a:pt x="92869" y="135164"/>
                    <a:pt x="92869" y="128588"/>
                  </a:cubicBezTo>
                  <a:close/>
                  <a:moveTo>
                    <a:pt x="29881" y="0"/>
                  </a:moveTo>
                  <a:cubicBezTo>
                    <a:pt x="13378" y="0"/>
                    <a:pt x="0" y="13378"/>
                    <a:pt x="0" y="29881"/>
                  </a:cubicBezTo>
                  <a:lnTo>
                    <a:pt x="0" y="136807"/>
                  </a:lnTo>
                  <a:cubicBezTo>
                    <a:pt x="0" y="153310"/>
                    <a:pt x="13378" y="166688"/>
                    <a:pt x="29881" y="166688"/>
                  </a:cubicBezTo>
                  <a:lnTo>
                    <a:pt x="112994" y="166688"/>
                  </a:lnTo>
                  <a:cubicBezTo>
                    <a:pt x="129497" y="166688"/>
                    <a:pt x="142875" y="153310"/>
                    <a:pt x="142875" y="136807"/>
                  </a:cubicBezTo>
                  <a:lnTo>
                    <a:pt x="142875" y="29881"/>
                  </a:lnTo>
                  <a:cubicBezTo>
                    <a:pt x="142875" y="13378"/>
                    <a:pt x="129497" y="0"/>
                    <a:pt x="112994" y="0"/>
                  </a:cubicBezTo>
                  <a:lnTo>
                    <a:pt x="29881" y="0"/>
                  </a:lnTo>
                  <a:close/>
                  <a:moveTo>
                    <a:pt x="14288" y="29881"/>
                  </a:moveTo>
                  <a:cubicBezTo>
                    <a:pt x="14288" y="21269"/>
                    <a:pt x="21269" y="14288"/>
                    <a:pt x="29881" y="14288"/>
                  </a:cubicBezTo>
                  <a:lnTo>
                    <a:pt x="112994" y="14288"/>
                  </a:lnTo>
                  <a:cubicBezTo>
                    <a:pt x="121606" y="14288"/>
                    <a:pt x="128588" y="21269"/>
                    <a:pt x="128588" y="29881"/>
                  </a:cubicBezTo>
                  <a:lnTo>
                    <a:pt x="128588" y="136807"/>
                  </a:lnTo>
                  <a:cubicBezTo>
                    <a:pt x="128588" y="145418"/>
                    <a:pt x="121606" y="152400"/>
                    <a:pt x="112994" y="152400"/>
                  </a:cubicBezTo>
                  <a:lnTo>
                    <a:pt x="29881" y="152400"/>
                  </a:lnTo>
                  <a:cubicBezTo>
                    <a:pt x="21269" y="152400"/>
                    <a:pt x="14288" y="145418"/>
                    <a:pt x="14288" y="136807"/>
                  </a:cubicBezTo>
                  <a:lnTo>
                    <a:pt x="14288" y="29881"/>
                  </a:lnTo>
                  <a:close/>
                  <a:moveTo>
                    <a:pt x="26677" y="176085"/>
                  </a:moveTo>
                  <a:cubicBezTo>
                    <a:pt x="30989" y="184634"/>
                    <a:pt x="39847" y="190501"/>
                    <a:pt x="50080" y="190501"/>
                  </a:cubicBezTo>
                  <a:lnTo>
                    <a:pt x="116680" y="190501"/>
                  </a:lnTo>
                  <a:cubicBezTo>
                    <a:pt x="144297" y="190501"/>
                    <a:pt x="166686" y="168112"/>
                    <a:pt x="166687" y="140495"/>
                  </a:cubicBezTo>
                  <a:lnTo>
                    <a:pt x="166688" y="50006"/>
                  </a:lnTo>
                  <a:cubicBezTo>
                    <a:pt x="166688" y="39773"/>
                    <a:pt x="160820" y="30910"/>
                    <a:pt x="152265" y="26600"/>
                  </a:cubicBezTo>
                  <a:cubicBezTo>
                    <a:pt x="152354" y="27682"/>
                    <a:pt x="152399" y="28776"/>
                    <a:pt x="152399" y="29882"/>
                  </a:cubicBezTo>
                  <a:lnTo>
                    <a:pt x="152399" y="49872"/>
                  </a:lnTo>
                  <a:lnTo>
                    <a:pt x="152400" y="50006"/>
                  </a:lnTo>
                  <a:lnTo>
                    <a:pt x="152399" y="136808"/>
                  </a:lnTo>
                  <a:lnTo>
                    <a:pt x="152399" y="137026"/>
                  </a:lnTo>
                  <a:lnTo>
                    <a:pt x="152399" y="140495"/>
                  </a:lnTo>
                  <a:cubicBezTo>
                    <a:pt x="152398" y="160222"/>
                    <a:pt x="136407" y="176213"/>
                    <a:pt x="116680" y="176213"/>
                  </a:cubicBezTo>
                  <a:lnTo>
                    <a:pt x="113111" y="176213"/>
                  </a:lnTo>
                  <a:lnTo>
                    <a:pt x="112993" y="176213"/>
                  </a:lnTo>
                  <a:lnTo>
                    <a:pt x="29880" y="176213"/>
                  </a:lnTo>
                  <a:cubicBezTo>
                    <a:pt x="28802" y="176213"/>
                    <a:pt x="27734" y="176170"/>
                    <a:pt x="26677" y="176085"/>
                  </a:cubicBezTo>
                  <a:close/>
                </a:path>
              </a:pathLst>
            </a:custGeom>
            <a:gradFill flip="none" rotWithShape="1">
              <a:gsLst>
                <a:gs pos="10000">
                  <a:srgbClr val="AD6ED1"/>
                </a:gs>
                <a:gs pos="35000">
                  <a:srgbClr val="8DC8E8"/>
                </a:gs>
              </a:gsLst>
              <a:lin ang="13500000" scaled="1"/>
              <a:tileRect/>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fontAlgn="base">
                <a:spcBef>
                  <a:spcPct val="0"/>
                </a:spcBef>
                <a:spcAft>
                  <a:spcPct val="0"/>
                </a:spcAft>
              </a:pPr>
              <a:endParaRPr lang="en-US" sz="1398" b="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28" name="Rectangle 27">
              <a:extLst>
                <a:ext uri="{FF2B5EF4-FFF2-40B4-BE49-F238E27FC236}">
                  <a16:creationId xmlns:a16="http://schemas.microsoft.com/office/drawing/2014/main" id="{1019B4BC-0E3E-0D2A-E10F-DF3BD928188C}"/>
                </a:ext>
              </a:extLst>
            </p:cNvPr>
            <p:cNvSpPr/>
            <p:nvPr/>
          </p:nvSpPr>
          <p:spPr bwMode="auto">
            <a:xfrm>
              <a:off x="6433535" y="3671882"/>
              <a:ext cx="1074466" cy="27432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defTabSz="931015" fontAlgn="base">
                <a:lnSpc>
                  <a:spcPct val="90000"/>
                </a:lnSpc>
                <a:spcBef>
                  <a:spcPct val="0"/>
                </a:spcBef>
                <a:spcAft>
                  <a:spcPct val="0"/>
                </a:spcAft>
                <a:defRPr/>
              </a:pPr>
              <a:r>
                <a:rPr lang="en-US" sz="1198" kern="0">
                  <a:solidFill>
                    <a:srgbClr val="FFFFFF"/>
                  </a:solidFill>
                  <a:latin typeface="+mj-lt"/>
                  <a:cs typeface="Segoe UI" pitchFamily="34" charset="0"/>
                </a:rPr>
                <a:t>Dev experience settings</a:t>
              </a:r>
            </a:p>
          </p:txBody>
        </p:sp>
        <p:sp>
          <p:nvSpPr>
            <p:cNvPr id="29" name="Rectangle 28">
              <a:extLst>
                <a:ext uri="{FF2B5EF4-FFF2-40B4-BE49-F238E27FC236}">
                  <a16:creationId xmlns:a16="http://schemas.microsoft.com/office/drawing/2014/main" id="{F4892C6A-E1BF-68AB-EA7B-05640D8D177B}"/>
                </a:ext>
              </a:extLst>
            </p:cNvPr>
            <p:cNvSpPr/>
            <p:nvPr/>
          </p:nvSpPr>
          <p:spPr bwMode="auto">
            <a:xfrm>
              <a:off x="6433535" y="2706103"/>
              <a:ext cx="1074466" cy="27432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defTabSz="931015" fontAlgn="base">
                <a:lnSpc>
                  <a:spcPct val="90000"/>
                </a:lnSpc>
                <a:spcBef>
                  <a:spcPct val="0"/>
                </a:spcBef>
                <a:spcAft>
                  <a:spcPct val="0"/>
                </a:spcAft>
                <a:defRPr/>
              </a:pPr>
              <a:r>
                <a:rPr lang="en-US" sz="1198" kern="0">
                  <a:solidFill>
                    <a:srgbClr val="FFFFFF"/>
                  </a:solidFill>
                  <a:latin typeface="+mj-lt"/>
                  <a:cs typeface="Segoe UI" pitchFamily="34" charset="0"/>
                </a:rPr>
                <a:t>Cost controls</a:t>
              </a:r>
            </a:p>
          </p:txBody>
        </p:sp>
        <p:sp>
          <p:nvSpPr>
            <p:cNvPr id="30" name="Rectangle 29">
              <a:extLst>
                <a:ext uri="{FF2B5EF4-FFF2-40B4-BE49-F238E27FC236}">
                  <a16:creationId xmlns:a16="http://schemas.microsoft.com/office/drawing/2014/main" id="{4A43147B-766A-9246-E522-6BE04CB86940}"/>
                </a:ext>
              </a:extLst>
            </p:cNvPr>
            <p:cNvSpPr/>
            <p:nvPr/>
          </p:nvSpPr>
          <p:spPr bwMode="auto">
            <a:xfrm>
              <a:off x="4685586" y="3671882"/>
              <a:ext cx="1074466" cy="27432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defTabSz="931015" fontAlgn="base">
                <a:lnSpc>
                  <a:spcPct val="90000"/>
                </a:lnSpc>
                <a:spcBef>
                  <a:spcPct val="0"/>
                </a:spcBef>
                <a:spcAft>
                  <a:spcPct val="0"/>
                </a:spcAft>
                <a:defRPr/>
              </a:pPr>
              <a:r>
                <a:rPr lang="en-US" sz="1198" kern="0">
                  <a:solidFill>
                    <a:srgbClr val="FFFFFF"/>
                  </a:solidFill>
                  <a:latin typeface="+mj-lt"/>
                  <a:cs typeface="Segoe UI" pitchFamily="34" charset="0"/>
                </a:rPr>
                <a:t>Toolset customization</a:t>
              </a:r>
            </a:p>
          </p:txBody>
        </p:sp>
        <p:sp>
          <p:nvSpPr>
            <p:cNvPr id="31" name="Rectangle 30">
              <a:extLst>
                <a:ext uri="{FF2B5EF4-FFF2-40B4-BE49-F238E27FC236}">
                  <a16:creationId xmlns:a16="http://schemas.microsoft.com/office/drawing/2014/main" id="{525BDA1D-2508-5889-EBE0-2BD5BF9D6B04}"/>
                </a:ext>
              </a:extLst>
            </p:cNvPr>
            <p:cNvSpPr/>
            <p:nvPr/>
          </p:nvSpPr>
          <p:spPr bwMode="auto">
            <a:xfrm>
              <a:off x="4685586" y="2706103"/>
              <a:ext cx="1074466" cy="27432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defTabSz="931015" fontAlgn="base">
                <a:lnSpc>
                  <a:spcPct val="90000"/>
                </a:lnSpc>
                <a:spcBef>
                  <a:spcPct val="0"/>
                </a:spcBef>
                <a:spcAft>
                  <a:spcPct val="0"/>
                </a:spcAft>
                <a:defRPr/>
              </a:pPr>
              <a:r>
                <a:rPr lang="en-US" sz="1198" kern="0">
                  <a:solidFill>
                    <a:srgbClr val="FFFFFF"/>
                  </a:solidFill>
                  <a:latin typeface="+mj-lt"/>
                  <a:cs typeface="Segoe UI" pitchFamily="34" charset="0"/>
                </a:rPr>
                <a:t>Dev Box SKU</a:t>
              </a:r>
            </a:p>
          </p:txBody>
        </p:sp>
      </p:grpSp>
      <p:grpSp>
        <p:nvGrpSpPr>
          <p:cNvPr id="34" name="Group 33" descr="Set and manage security policies&#10;">
            <a:extLst>
              <a:ext uri="{FF2B5EF4-FFF2-40B4-BE49-F238E27FC236}">
                <a16:creationId xmlns:a16="http://schemas.microsoft.com/office/drawing/2014/main" id="{9C3407CE-1490-B706-D8A7-D1C662217695}"/>
              </a:ext>
            </a:extLst>
          </p:cNvPr>
          <p:cNvGrpSpPr/>
          <p:nvPr/>
        </p:nvGrpSpPr>
        <p:grpSpPr>
          <a:xfrm>
            <a:off x="8142045" y="1667192"/>
            <a:ext cx="3472301" cy="3958629"/>
            <a:chOff x="583405" y="1461349"/>
            <a:chExt cx="3477678" cy="3964760"/>
          </a:xfrm>
        </p:grpSpPr>
        <p:sp>
          <p:nvSpPr>
            <p:cNvPr id="35" name="Rectangle: Rounded Corners 4">
              <a:extLst>
                <a:ext uri="{FF2B5EF4-FFF2-40B4-BE49-F238E27FC236}">
                  <a16:creationId xmlns:a16="http://schemas.microsoft.com/office/drawing/2014/main" id="{970DE44B-836A-F6FE-C6A2-6F7DC29A7ED3}"/>
                </a:ext>
                <a:ext uri="{C183D7F6-B498-43B3-948B-1728B52AA6E4}">
                  <adec:decorative xmlns:adec="http://schemas.microsoft.com/office/drawing/2017/decorative" val="1"/>
                </a:ext>
              </a:extLst>
            </p:cNvPr>
            <p:cNvSpPr>
              <a:spLocks noChangeAspect="1"/>
            </p:cNvSpPr>
            <p:nvPr/>
          </p:nvSpPr>
          <p:spPr bwMode="auto">
            <a:xfrm>
              <a:off x="583405" y="1461349"/>
              <a:ext cx="3477678" cy="3964760"/>
            </a:xfrm>
            <a:prstGeom prst="roundRect">
              <a:avLst>
                <a:gd name="adj" fmla="val 2584"/>
              </a:avLst>
            </a:prstGeom>
            <a:solidFill>
              <a:srgbClr val="2D2F44"/>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598" tIns="146078" rIns="182598" bIns="146078" numCol="1" spcCol="0" rtlCol="0" fromWordArt="0" anchor="t"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defTabSz="931015" fontAlgn="base">
                <a:spcBef>
                  <a:spcPct val="0"/>
                </a:spcBef>
                <a:spcAft>
                  <a:spcPct val="0"/>
                </a:spcAft>
              </a:pPr>
              <a:endParaRPr lang="en-US" sz="1398" kern="0">
                <a:solidFill>
                  <a:srgbClr val="091F2C"/>
                </a:solidFill>
                <a:latin typeface="+mj-lt"/>
                <a:cs typeface="Segoe UI" pitchFamily="34" charset="0"/>
              </a:endParaRPr>
            </a:p>
          </p:txBody>
        </p:sp>
        <p:sp>
          <p:nvSpPr>
            <p:cNvPr id="36" name="TextBox 35">
              <a:extLst>
                <a:ext uri="{FF2B5EF4-FFF2-40B4-BE49-F238E27FC236}">
                  <a16:creationId xmlns:a16="http://schemas.microsoft.com/office/drawing/2014/main" id="{908A6CCF-769C-108F-7FFD-A461C06C2436}"/>
                </a:ext>
              </a:extLst>
            </p:cNvPr>
            <p:cNvSpPr txBox="1"/>
            <p:nvPr/>
          </p:nvSpPr>
          <p:spPr>
            <a:xfrm>
              <a:off x="619611" y="1502924"/>
              <a:ext cx="3405267" cy="502960"/>
            </a:xfrm>
            <a:prstGeom prst="rect">
              <a:avLst/>
            </a:prstGeom>
            <a:noFill/>
          </p:spPr>
          <p:txBody>
            <a:bodyPr wrap="none" lIns="0" tIns="0" rIns="0" bIns="0" rtlCol="0" anchor="ctr">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defTabSz="912971">
                <a:defRPr/>
              </a:pPr>
              <a:r>
                <a:rPr lang="en-US" sz="1600" spc="-20" dirty="0">
                  <a:solidFill>
                    <a:srgbClr val="8DC8E8"/>
                  </a:solidFill>
                  <a:latin typeface="+mj-lt"/>
                  <a:cs typeface="Segoe UI Light" panose="020B0502040204020203" pitchFamily="34" charset="0"/>
                </a:rPr>
                <a:t>Centrally managed compliance</a:t>
              </a:r>
            </a:p>
          </p:txBody>
        </p:sp>
        <p:cxnSp>
          <p:nvCxnSpPr>
            <p:cNvPr id="37" name="Straight Connector 36">
              <a:extLst>
                <a:ext uri="{FF2B5EF4-FFF2-40B4-BE49-F238E27FC236}">
                  <a16:creationId xmlns:a16="http://schemas.microsoft.com/office/drawing/2014/main" id="{5D092D0F-D9E4-4BCE-08A7-5E4FFC0AFCBF}"/>
                </a:ext>
                <a:ext uri="{C183D7F6-B498-43B3-948B-1728B52AA6E4}">
                  <adec:decorative xmlns:adec="http://schemas.microsoft.com/office/drawing/2017/decorative" val="1"/>
                </a:ext>
              </a:extLst>
            </p:cNvPr>
            <p:cNvCxnSpPr>
              <a:cxnSpLocks/>
            </p:cNvCxnSpPr>
            <p:nvPr/>
          </p:nvCxnSpPr>
          <p:spPr>
            <a:xfrm flipH="1">
              <a:off x="743338" y="4198015"/>
              <a:ext cx="3157812" cy="0"/>
            </a:xfrm>
            <a:prstGeom prst="line">
              <a:avLst/>
            </a:prstGeom>
            <a:ln w="1270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 name="Freeform 14">
              <a:extLst>
                <a:ext uri="{FF2B5EF4-FFF2-40B4-BE49-F238E27FC236}">
                  <a16:creationId xmlns:a16="http://schemas.microsoft.com/office/drawing/2014/main" id="{38112A30-8231-5B35-8732-0B3128DF24C9}"/>
                </a:ext>
              </a:extLst>
            </p:cNvPr>
            <p:cNvSpPr>
              <a:spLocks noChangeAspect="1"/>
            </p:cNvSpPr>
            <p:nvPr/>
          </p:nvSpPr>
          <p:spPr bwMode="auto">
            <a:xfrm>
              <a:off x="764864" y="4459218"/>
              <a:ext cx="455025" cy="612235"/>
            </a:xfrm>
            <a:custGeom>
              <a:avLst/>
              <a:gdLst>
                <a:gd name="connsiteX0" fmla="*/ 158028 w 291758"/>
                <a:gd name="connsiteY0" fmla="*/ 296325 h 392560"/>
                <a:gd name="connsiteX1" fmla="*/ 260897 w 291758"/>
                <a:gd name="connsiteY1" fmla="*/ 296325 h 392560"/>
                <a:gd name="connsiteX2" fmla="*/ 291758 w 291758"/>
                <a:gd name="connsiteY2" fmla="*/ 327258 h 392560"/>
                <a:gd name="connsiteX3" fmla="*/ 291758 w 291758"/>
                <a:gd name="connsiteY3" fmla="*/ 330695 h 392560"/>
                <a:gd name="connsiteX4" fmla="*/ 209463 w 291758"/>
                <a:gd name="connsiteY4" fmla="*/ 392560 h 392560"/>
                <a:gd name="connsiteX5" fmla="*/ 127167 w 291758"/>
                <a:gd name="connsiteY5" fmla="*/ 330695 h 392560"/>
                <a:gd name="connsiteX6" fmla="*/ 127167 w 291758"/>
                <a:gd name="connsiteY6" fmla="*/ 327258 h 392560"/>
                <a:gd name="connsiteX7" fmla="*/ 158028 w 291758"/>
                <a:gd name="connsiteY7" fmla="*/ 296325 h 392560"/>
                <a:gd name="connsiteX8" fmla="*/ 209463 w 291758"/>
                <a:gd name="connsiteY8" fmla="*/ 158846 h 392560"/>
                <a:gd name="connsiteX9" fmla="*/ 264326 w 291758"/>
                <a:gd name="connsiteY9" fmla="*/ 213837 h 392560"/>
                <a:gd name="connsiteX10" fmla="*/ 209463 w 291758"/>
                <a:gd name="connsiteY10" fmla="*/ 268830 h 392560"/>
                <a:gd name="connsiteX11" fmla="*/ 154599 w 291758"/>
                <a:gd name="connsiteY11" fmla="*/ 213837 h 392560"/>
                <a:gd name="connsiteX12" fmla="*/ 209463 w 291758"/>
                <a:gd name="connsiteY12" fmla="*/ 158846 h 392560"/>
                <a:gd name="connsiteX13" fmla="*/ 33620 w 291758"/>
                <a:gd name="connsiteY13" fmla="*/ 0 h 392560"/>
                <a:gd name="connsiteX14" fmla="*/ 240700 w 291758"/>
                <a:gd name="connsiteY14" fmla="*/ 0 h 392560"/>
                <a:gd name="connsiteX15" fmla="*/ 253425 w 291758"/>
                <a:gd name="connsiteY15" fmla="*/ 2679 h 392560"/>
                <a:gd name="connsiteX16" fmla="*/ 264140 w 291758"/>
                <a:gd name="connsiteY16" fmla="*/ 10046 h 392560"/>
                <a:gd name="connsiteX17" fmla="*/ 271507 w 291758"/>
                <a:gd name="connsiteY17" fmla="*/ 20762 h 392560"/>
                <a:gd name="connsiteX18" fmla="*/ 274320 w 291758"/>
                <a:gd name="connsiteY18" fmla="*/ 33621 h 392560"/>
                <a:gd name="connsiteX19" fmla="*/ 274320 w 291758"/>
                <a:gd name="connsiteY19" fmla="*/ 135821 h 392560"/>
                <a:gd name="connsiteX20" fmla="*/ 266283 w 291758"/>
                <a:gd name="connsiteY20" fmla="*/ 126846 h 392560"/>
                <a:gd name="connsiteX21" fmla="*/ 257175 w 291758"/>
                <a:gd name="connsiteY21" fmla="*/ 118944 h 392560"/>
                <a:gd name="connsiteX22" fmla="*/ 257175 w 291758"/>
                <a:gd name="connsiteY22" fmla="*/ 34290 h 392560"/>
                <a:gd name="connsiteX23" fmla="*/ 255836 w 291758"/>
                <a:gd name="connsiteY23" fmla="*/ 27727 h 392560"/>
                <a:gd name="connsiteX24" fmla="*/ 252219 w 291758"/>
                <a:gd name="connsiteY24" fmla="*/ 22235 h 392560"/>
                <a:gd name="connsiteX25" fmla="*/ 246727 w 291758"/>
                <a:gd name="connsiteY25" fmla="*/ 18485 h 392560"/>
                <a:gd name="connsiteX26" fmla="*/ 240030 w 291758"/>
                <a:gd name="connsiteY26" fmla="*/ 17145 h 392560"/>
                <a:gd name="connsiteX27" fmla="*/ 34290 w 291758"/>
                <a:gd name="connsiteY27" fmla="*/ 17145 h 392560"/>
                <a:gd name="connsiteX28" fmla="*/ 27593 w 291758"/>
                <a:gd name="connsiteY28" fmla="*/ 18485 h 392560"/>
                <a:gd name="connsiteX29" fmla="*/ 22235 w 291758"/>
                <a:gd name="connsiteY29" fmla="*/ 22101 h 392560"/>
                <a:gd name="connsiteX30" fmla="*/ 18485 w 291758"/>
                <a:gd name="connsiteY30" fmla="*/ 27593 h 392560"/>
                <a:gd name="connsiteX31" fmla="*/ 17145 w 291758"/>
                <a:gd name="connsiteY31" fmla="*/ 34290 h 392560"/>
                <a:gd name="connsiteX32" fmla="*/ 17145 w 291758"/>
                <a:gd name="connsiteY32" fmla="*/ 188595 h 392560"/>
                <a:gd name="connsiteX33" fmla="*/ 18485 w 291758"/>
                <a:gd name="connsiteY33" fmla="*/ 195293 h 392560"/>
                <a:gd name="connsiteX34" fmla="*/ 22101 w 291758"/>
                <a:gd name="connsiteY34" fmla="*/ 200784 h 392560"/>
                <a:gd name="connsiteX35" fmla="*/ 27459 w 291758"/>
                <a:gd name="connsiteY35" fmla="*/ 204401 h 392560"/>
                <a:gd name="connsiteX36" fmla="*/ 34290 w 291758"/>
                <a:gd name="connsiteY36" fmla="*/ 205740 h 392560"/>
                <a:gd name="connsiteX37" fmla="*/ 98986 w 291758"/>
                <a:gd name="connsiteY37" fmla="*/ 205740 h 392560"/>
                <a:gd name="connsiteX38" fmla="*/ 99789 w 291758"/>
                <a:gd name="connsiteY38" fmla="*/ 212705 h 392560"/>
                <a:gd name="connsiteX39" fmla="*/ 101129 w 291758"/>
                <a:gd name="connsiteY39" fmla="*/ 219804 h 392560"/>
                <a:gd name="connsiteX40" fmla="*/ 101531 w 291758"/>
                <a:gd name="connsiteY40" fmla="*/ 221144 h 392560"/>
                <a:gd name="connsiteX41" fmla="*/ 102066 w 291758"/>
                <a:gd name="connsiteY41" fmla="*/ 223019 h 392560"/>
                <a:gd name="connsiteX42" fmla="*/ 102602 w 291758"/>
                <a:gd name="connsiteY42" fmla="*/ 224760 h 392560"/>
                <a:gd name="connsiteX43" fmla="*/ 102870 w 291758"/>
                <a:gd name="connsiteY43" fmla="*/ 225966 h 392560"/>
                <a:gd name="connsiteX44" fmla="*/ 102870 w 291758"/>
                <a:gd name="connsiteY44" fmla="*/ 257175 h 392560"/>
                <a:gd name="connsiteX45" fmla="*/ 118943 w 291758"/>
                <a:gd name="connsiteY45" fmla="*/ 257175 h 392560"/>
                <a:gd name="connsiteX46" fmla="*/ 126846 w 291758"/>
                <a:gd name="connsiteY46" fmla="*/ 266283 h 392560"/>
                <a:gd name="connsiteX47" fmla="*/ 135821 w 291758"/>
                <a:gd name="connsiteY47" fmla="*/ 274320 h 392560"/>
                <a:gd name="connsiteX48" fmla="*/ 60008 w 291758"/>
                <a:gd name="connsiteY48" fmla="*/ 274320 h 392560"/>
                <a:gd name="connsiteX49" fmla="*/ 53980 w 291758"/>
                <a:gd name="connsiteY49" fmla="*/ 271775 h 392560"/>
                <a:gd name="connsiteX50" fmla="*/ 51435 w 291758"/>
                <a:gd name="connsiteY50" fmla="*/ 265748 h 392560"/>
                <a:gd name="connsiteX51" fmla="*/ 53980 w 291758"/>
                <a:gd name="connsiteY51" fmla="*/ 259720 h 392560"/>
                <a:gd name="connsiteX52" fmla="*/ 60008 w 291758"/>
                <a:gd name="connsiteY52" fmla="*/ 257175 h 392560"/>
                <a:gd name="connsiteX53" fmla="*/ 85725 w 291758"/>
                <a:gd name="connsiteY53" fmla="*/ 257175 h 392560"/>
                <a:gd name="connsiteX54" fmla="*/ 85725 w 291758"/>
                <a:gd name="connsiteY54" fmla="*/ 222885 h 392560"/>
                <a:gd name="connsiteX55" fmla="*/ 33620 w 291758"/>
                <a:gd name="connsiteY55" fmla="*/ 222885 h 392560"/>
                <a:gd name="connsiteX56" fmla="*/ 20895 w 291758"/>
                <a:gd name="connsiteY56" fmla="*/ 220206 h 392560"/>
                <a:gd name="connsiteX57" fmla="*/ 10180 w 291758"/>
                <a:gd name="connsiteY57" fmla="*/ 212839 h 392560"/>
                <a:gd name="connsiteX58" fmla="*/ 2813 w 291758"/>
                <a:gd name="connsiteY58" fmla="*/ 202124 h 392560"/>
                <a:gd name="connsiteX59" fmla="*/ 0 w 291758"/>
                <a:gd name="connsiteY59" fmla="*/ 189265 h 392560"/>
                <a:gd name="connsiteX60" fmla="*/ 0 w 291758"/>
                <a:gd name="connsiteY60" fmla="*/ 33621 h 392560"/>
                <a:gd name="connsiteX61" fmla="*/ 2679 w 291758"/>
                <a:gd name="connsiteY61" fmla="*/ 20896 h 392560"/>
                <a:gd name="connsiteX62" fmla="*/ 10046 w 291758"/>
                <a:gd name="connsiteY62" fmla="*/ 10180 h 392560"/>
                <a:gd name="connsiteX63" fmla="*/ 20762 w 291758"/>
                <a:gd name="connsiteY63" fmla="*/ 2813 h 392560"/>
                <a:gd name="connsiteX64" fmla="*/ 33620 w 291758"/>
                <a:gd name="connsiteY64" fmla="*/ 0 h 39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91758" h="392560">
                  <a:moveTo>
                    <a:pt x="158028" y="296325"/>
                  </a:moveTo>
                  <a:lnTo>
                    <a:pt x="260897" y="296325"/>
                  </a:lnTo>
                  <a:cubicBezTo>
                    <a:pt x="277941" y="296325"/>
                    <a:pt x="291758" y="310175"/>
                    <a:pt x="291758" y="327258"/>
                  </a:cubicBezTo>
                  <a:lnTo>
                    <a:pt x="291758" y="330695"/>
                  </a:lnTo>
                  <a:cubicBezTo>
                    <a:pt x="291758" y="330695"/>
                    <a:pt x="291758" y="392560"/>
                    <a:pt x="209463" y="392560"/>
                  </a:cubicBezTo>
                  <a:cubicBezTo>
                    <a:pt x="127167" y="392560"/>
                    <a:pt x="127167" y="330695"/>
                    <a:pt x="127167" y="330695"/>
                  </a:cubicBezTo>
                  <a:lnTo>
                    <a:pt x="127167" y="327258"/>
                  </a:lnTo>
                  <a:cubicBezTo>
                    <a:pt x="127167" y="310175"/>
                    <a:pt x="140984" y="296325"/>
                    <a:pt x="158028" y="296325"/>
                  </a:cubicBezTo>
                  <a:close/>
                  <a:moveTo>
                    <a:pt x="209463" y="158846"/>
                  </a:moveTo>
                  <a:cubicBezTo>
                    <a:pt x="239762" y="158846"/>
                    <a:pt x="264326" y="183467"/>
                    <a:pt x="264326" y="213837"/>
                  </a:cubicBezTo>
                  <a:cubicBezTo>
                    <a:pt x="264326" y="244208"/>
                    <a:pt x="239762" y="268830"/>
                    <a:pt x="209463" y="268830"/>
                  </a:cubicBezTo>
                  <a:cubicBezTo>
                    <a:pt x="179162" y="268830"/>
                    <a:pt x="154599" y="244208"/>
                    <a:pt x="154599" y="213837"/>
                  </a:cubicBezTo>
                  <a:cubicBezTo>
                    <a:pt x="154599" y="183467"/>
                    <a:pt x="179162" y="158846"/>
                    <a:pt x="209463" y="158846"/>
                  </a:cubicBezTo>
                  <a:close/>
                  <a:moveTo>
                    <a:pt x="33620" y="0"/>
                  </a:moveTo>
                  <a:lnTo>
                    <a:pt x="240700" y="0"/>
                  </a:lnTo>
                  <a:cubicBezTo>
                    <a:pt x="245164" y="0"/>
                    <a:pt x="249406" y="894"/>
                    <a:pt x="253425" y="2679"/>
                  </a:cubicBezTo>
                  <a:cubicBezTo>
                    <a:pt x="257443" y="4465"/>
                    <a:pt x="261015" y="6921"/>
                    <a:pt x="264140" y="10046"/>
                  </a:cubicBezTo>
                  <a:cubicBezTo>
                    <a:pt x="267265" y="13171"/>
                    <a:pt x="269722" y="16743"/>
                    <a:pt x="271507" y="20762"/>
                  </a:cubicBezTo>
                  <a:cubicBezTo>
                    <a:pt x="273293" y="24780"/>
                    <a:pt x="274230" y="29066"/>
                    <a:pt x="274320" y="33621"/>
                  </a:cubicBezTo>
                  <a:lnTo>
                    <a:pt x="274320" y="135821"/>
                  </a:lnTo>
                  <a:cubicBezTo>
                    <a:pt x="271819" y="132696"/>
                    <a:pt x="269140" y="129703"/>
                    <a:pt x="266283" y="126846"/>
                  </a:cubicBezTo>
                  <a:cubicBezTo>
                    <a:pt x="263426" y="123989"/>
                    <a:pt x="260390" y="121355"/>
                    <a:pt x="257175" y="118944"/>
                  </a:cubicBezTo>
                  <a:lnTo>
                    <a:pt x="257175" y="34290"/>
                  </a:lnTo>
                  <a:cubicBezTo>
                    <a:pt x="257175" y="31969"/>
                    <a:pt x="256729" y="29780"/>
                    <a:pt x="255836" y="27727"/>
                  </a:cubicBezTo>
                  <a:cubicBezTo>
                    <a:pt x="254942" y="25673"/>
                    <a:pt x="253737" y="23843"/>
                    <a:pt x="252219" y="22235"/>
                  </a:cubicBezTo>
                  <a:cubicBezTo>
                    <a:pt x="250701" y="20628"/>
                    <a:pt x="248870" y="19378"/>
                    <a:pt x="246727" y="18485"/>
                  </a:cubicBezTo>
                  <a:cubicBezTo>
                    <a:pt x="244584" y="17591"/>
                    <a:pt x="242351" y="17145"/>
                    <a:pt x="240030" y="17145"/>
                  </a:cubicBezTo>
                  <a:lnTo>
                    <a:pt x="34290" y="17145"/>
                  </a:lnTo>
                  <a:cubicBezTo>
                    <a:pt x="31879" y="17145"/>
                    <a:pt x="29646" y="17591"/>
                    <a:pt x="27593" y="18485"/>
                  </a:cubicBezTo>
                  <a:cubicBezTo>
                    <a:pt x="25539" y="19378"/>
                    <a:pt x="23752" y="20583"/>
                    <a:pt x="22235" y="22101"/>
                  </a:cubicBezTo>
                  <a:cubicBezTo>
                    <a:pt x="20717" y="23619"/>
                    <a:pt x="19466" y="25450"/>
                    <a:pt x="18485" y="27593"/>
                  </a:cubicBezTo>
                  <a:cubicBezTo>
                    <a:pt x="17503" y="29736"/>
                    <a:pt x="17055" y="31969"/>
                    <a:pt x="17145" y="34290"/>
                  </a:cubicBezTo>
                  <a:lnTo>
                    <a:pt x="17145" y="188595"/>
                  </a:lnTo>
                  <a:cubicBezTo>
                    <a:pt x="17145" y="191006"/>
                    <a:pt x="17591" y="193239"/>
                    <a:pt x="18485" y="195293"/>
                  </a:cubicBezTo>
                  <a:cubicBezTo>
                    <a:pt x="19378" y="197346"/>
                    <a:pt x="20583" y="199177"/>
                    <a:pt x="22101" y="200784"/>
                  </a:cubicBezTo>
                  <a:cubicBezTo>
                    <a:pt x="23619" y="202392"/>
                    <a:pt x="25405" y="203597"/>
                    <a:pt x="27459" y="204401"/>
                  </a:cubicBezTo>
                  <a:cubicBezTo>
                    <a:pt x="29512" y="205204"/>
                    <a:pt x="31789" y="205650"/>
                    <a:pt x="34290" y="205740"/>
                  </a:cubicBezTo>
                  <a:lnTo>
                    <a:pt x="98986" y="205740"/>
                  </a:lnTo>
                  <a:cubicBezTo>
                    <a:pt x="99164" y="208061"/>
                    <a:pt x="99432" y="210384"/>
                    <a:pt x="99789" y="212705"/>
                  </a:cubicBezTo>
                  <a:cubicBezTo>
                    <a:pt x="100147" y="215027"/>
                    <a:pt x="100593" y="217393"/>
                    <a:pt x="101129" y="219804"/>
                  </a:cubicBezTo>
                  <a:cubicBezTo>
                    <a:pt x="101218" y="220162"/>
                    <a:pt x="101352" y="220608"/>
                    <a:pt x="101531" y="221144"/>
                  </a:cubicBezTo>
                  <a:cubicBezTo>
                    <a:pt x="101709" y="221680"/>
                    <a:pt x="101888" y="222305"/>
                    <a:pt x="102066" y="223019"/>
                  </a:cubicBezTo>
                  <a:cubicBezTo>
                    <a:pt x="102245" y="223733"/>
                    <a:pt x="102424" y="224314"/>
                    <a:pt x="102602" y="224760"/>
                  </a:cubicBezTo>
                  <a:cubicBezTo>
                    <a:pt x="102780" y="225207"/>
                    <a:pt x="102870" y="225608"/>
                    <a:pt x="102870" y="225966"/>
                  </a:cubicBezTo>
                  <a:lnTo>
                    <a:pt x="102870" y="257175"/>
                  </a:lnTo>
                  <a:lnTo>
                    <a:pt x="118943" y="257175"/>
                  </a:lnTo>
                  <a:cubicBezTo>
                    <a:pt x="121355" y="260390"/>
                    <a:pt x="123989" y="263426"/>
                    <a:pt x="126846" y="266283"/>
                  </a:cubicBezTo>
                  <a:cubicBezTo>
                    <a:pt x="129703" y="269140"/>
                    <a:pt x="132696" y="271819"/>
                    <a:pt x="135821" y="274320"/>
                  </a:cubicBezTo>
                  <a:lnTo>
                    <a:pt x="60008" y="274320"/>
                  </a:lnTo>
                  <a:cubicBezTo>
                    <a:pt x="57686" y="274320"/>
                    <a:pt x="55677" y="273472"/>
                    <a:pt x="53980" y="271775"/>
                  </a:cubicBezTo>
                  <a:cubicBezTo>
                    <a:pt x="52283" y="270078"/>
                    <a:pt x="51435" y="268069"/>
                    <a:pt x="51435" y="265748"/>
                  </a:cubicBezTo>
                  <a:cubicBezTo>
                    <a:pt x="51435" y="263426"/>
                    <a:pt x="52283" y="261417"/>
                    <a:pt x="53980" y="259720"/>
                  </a:cubicBezTo>
                  <a:cubicBezTo>
                    <a:pt x="55677" y="258023"/>
                    <a:pt x="57686" y="257175"/>
                    <a:pt x="60008" y="257175"/>
                  </a:cubicBezTo>
                  <a:lnTo>
                    <a:pt x="85725" y="257175"/>
                  </a:lnTo>
                  <a:lnTo>
                    <a:pt x="85725" y="222885"/>
                  </a:lnTo>
                  <a:lnTo>
                    <a:pt x="33620" y="222885"/>
                  </a:lnTo>
                  <a:cubicBezTo>
                    <a:pt x="29156" y="222885"/>
                    <a:pt x="24914" y="221992"/>
                    <a:pt x="20895" y="220206"/>
                  </a:cubicBezTo>
                  <a:cubicBezTo>
                    <a:pt x="16877" y="218421"/>
                    <a:pt x="13305" y="215964"/>
                    <a:pt x="10180" y="212839"/>
                  </a:cubicBezTo>
                  <a:cubicBezTo>
                    <a:pt x="7055" y="209714"/>
                    <a:pt x="4598" y="206142"/>
                    <a:pt x="2813" y="202124"/>
                  </a:cubicBezTo>
                  <a:cubicBezTo>
                    <a:pt x="1027" y="198105"/>
                    <a:pt x="90" y="193819"/>
                    <a:pt x="0" y="189265"/>
                  </a:cubicBezTo>
                  <a:lnTo>
                    <a:pt x="0" y="33621"/>
                  </a:lnTo>
                  <a:cubicBezTo>
                    <a:pt x="0" y="29156"/>
                    <a:pt x="893" y="24914"/>
                    <a:pt x="2679" y="20896"/>
                  </a:cubicBezTo>
                  <a:cubicBezTo>
                    <a:pt x="4464" y="16877"/>
                    <a:pt x="6921" y="13305"/>
                    <a:pt x="10046" y="10180"/>
                  </a:cubicBezTo>
                  <a:cubicBezTo>
                    <a:pt x="13171" y="7055"/>
                    <a:pt x="16743" y="4598"/>
                    <a:pt x="20762" y="2813"/>
                  </a:cubicBezTo>
                  <a:cubicBezTo>
                    <a:pt x="24780" y="1027"/>
                    <a:pt x="29066" y="90"/>
                    <a:pt x="33620" y="0"/>
                  </a:cubicBezTo>
                  <a:close/>
                </a:path>
              </a:pathLst>
            </a:custGeom>
            <a:gradFill flip="none" rotWithShape="1">
              <a:gsLst>
                <a:gs pos="10000">
                  <a:srgbClr val="AD6ED1"/>
                </a:gs>
                <a:gs pos="35000">
                  <a:srgbClr val="8DC8E8"/>
                </a:gs>
              </a:gsLst>
              <a:lin ang="13500000" scaled="1"/>
              <a:tileRect/>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fontAlgn="base">
                <a:spcBef>
                  <a:spcPct val="0"/>
                </a:spcBef>
                <a:spcAft>
                  <a:spcPct val="0"/>
                </a:spcAft>
              </a:pPr>
              <a:endParaRPr lang="en-US" sz="1398" b="1" err="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39" name="Rectangle 38">
              <a:extLst>
                <a:ext uri="{FF2B5EF4-FFF2-40B4-BE49-F238E27FC236}">
                  <a16:creationId xmlns:a16="http://schemas.microsoft.com/office/drawing/2014/main" id="{DF23D36A-5C24-B191-4C45-EC0943719237}"/>
                </a:ext>
              </a:extLst>
            </p:cNvPr>
            <p:cNvSpPr/>
            <p:nvPr/>
          </p:nvSpPr>
          <p:spPr bwMode="auto">
            <a:xfrm>
              <a:off x="1415823" y="4429049"/>
              <a:ext cx="2463802" cy="66751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defTabSz="931015" fontAlgn="base">
                <a:lnSpc>
                  <a:spcPct val="90000"/>
                </a:lnSpc>
                <a:spcBef>
                  <a:spcPct val="0"/>
                </a:spcBef>
                <a:spcAft>
                  <a:spcPts val="599"/>
                </a:spcAft>
                <a:defRPr/>
              </a:pPr>
              <a:r>
                <a:rPr lang="en-US" sz="1598" b="1" kern="0">
                  <a:solidFill>
                    <a:srgbClr val="8DC8E8"/>
                  </a:solidFill>
                  <a:latin typeface="+mj-lt"/>
                  <a:cs typeface="Helvetica" panose="020B0604020202020204" pitchFamily="34" charset="0"/>
                </a:rPr>
                <a:t>IT / Dev Infra Teams</a:t>
              </a:r>
            </a:p>
            <a:p>
              <a:pPr defTabSz="931015" fontAlgn="base">
                <a:lnSpc>
                  <a:spcPct val="90000"/>
                </a:lnSpc>
                <a:spcBef>
                  <a:spcPct val="0"/>
                </a:spcBef>
                <a:spcAft>
                  <a:spcPts val="599"/>
                </a:spcAft>
                <a:defRPr/>
              </a:pPr>
              <a:r>
                <a:rPr lang="en-US" sz="1198" kern="0">
                  <a:solidFill>
                    <a:srgbClr val="FFFFFF"/>
                  </a:solidFill>
                  <a:latin typeface="+mj-lt"/>
                  <a:cs typeface="Helvetica" panose="020B0604020202020204" pitchFamily="34" charset="0"/>
                </a:rPr>
                <a:t>Manage Dev Boxes via Intune and Microsoft Endpoint Manager</a:t>
              </a:r>
            </a:p>
          </p:txBody>
        </p:sp>
        <p:grpSp>
          <p:nvGrpSpPr>
            <p:cNvPr id="40" name="Graphic 2">
              <a:extLst>
                <a:ext uri="{FF2B5EF4-FFF2-40B4-BE49-F238E27FC236}">
                  <a16:creationId xmlns:a16="http://schemas.microsoft.com/office/drawing/2014/main" id="{83618583-1CD2-8091-FDCC-E69D94C59208}"/>
                </a:ext>
              </a:extLst>
            </p:cNvPr>
            <p:cNvGrpSpPr>
              <a:grpSpLocks noChangeAspect="1"/>
            </p:cNvGrpSpPr>
            <p:nvPr/>
          </p:nvGrpSpPr>
          <p:grpSpPr>
            <a:xfrm>
              <a:off x="2151734" y="2205770"/>
              <a:ext cx="379449" cy="379346"/>
              <a:chOff x="-176543" y="779898"/>
              <a:chExt cx="595542" cy="595381"/>
            </a:xfrm>
            <a:solidFill>
              <a:srgbClr val="000000"/>
            </a:solidFill>
          </p:grpSpPr>
          <p:sp>
            <p:nvSpPr>
              <p:cNvPr id="46" name="Freeform 36">
                <a:extLst>
                  <a:ext uri="{FF2B5EF4-FFF2-40B4-BE49-F238E27FC236}">
                    <a16:creationId xmlns:a16="http://schemas.microsoft.com/office/drawing/2014/main" id="{190B2DBC-865C-3E59-EBB7-20A290507572}"/>
                  </a:ext>
                </a:extLst>
              </p:cNvPr>
              <p:cNvSpPr/>
              <p:nvPr/>
            </p:nvSpPr>
            <p:spPr>
              <a:xfrm>
                <a:off x="-176543" y="779898"/>
                <a:ext cx="595542" cy="595381"/>
              </a:xfrm>
              <a:custGeom>
                <a:avLst/>
                <a:gdLst>
                  <a:gd name="connsiteX0" fmla="*/ 297771 w 595542"/>
                  <a:gd name="connsiteY0" fmla="*/ 595382 h 595381"/>
                  <a:gd name="connsiteX1" fmla="*/ 0 w 595542"/>
                  <a:gd name="connsiteY1" fmla="*/ 297691 h 595381"/>
                  <a:gd name="connsiteX2" fmla="*/ 297771 w 595542"/>
                  <a:gd name="connsiteY2" fmla="*/ 0 h 595381"/>
                  <a:gd name="connsiteX3" fmla="*/ 595542 w 595542"/>
                  <a:gd name="connsiteY3" fmla="*/ 297691 h 595381"/>
                  <a:gd name="connsiteX4" fmla="*/ 297771 w 595542"/>
                  <a:gd name="connsiteY4" fmla="*/ 595382 h 595381"/>
                  <a:gd name="connsiteX5" fmla="*/ 297771 w 595542"/>
                  <a:gd name="connsiteY5" fmla="*/ 19022 h 595381"/>
                  <a:gd name="connsiteX6" fmla="*/ 19027 w 595542"/>
                  <a:gd name="connsiteY6" fmla="*/ 297691 h 595381"/>
                  <a:gd name="connsiteX7" fmla="*/ 297771 w 595542"/>
                  <a:gd name="connsiteY7" fmla="*/ 576360 h 595381"/>
                  <a:gd name="connsiteX8" fmla="*/ 576515 w 595542"/>
                  <a:gd name="connsiteY8" fmla="*/ 297691 h 595381"/>
                  <a:gd name="connsiteX9" fmla="*/ 297771 w 595542"/>
                  <a:gd name="connsiteY9" fmla="*/ 19022 h 59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5542" h="595381">
                    <a:moveTo>
                      <a:pt x="297771" y="595382"/>
                    </a:moveTo>
                    <a:cubicBezTo>
                      <a:pt x="134140" y="595382"/>
                      <a:pt x="0" y="462229"/>
                      <a:pt x="0" y="297691"/>
                    </a:cubicBezTo>
                    <a:cubicBezTo>
                      <a:pt x="0" y="133152"/>
                      <a:pt x="133188" y="0"/>
                      <a:pt x="297771" y="0"/>
                    </a:cubicBezTo>
                    <a:cubicBezTo>
                      <a:pt x="461403" y="0"/>
                      <a:pt x="595542" y="133152"/>
                      <a:pt x="595542" y="297691"/>
                    </a:cubicBezTo>
                    <a:cubicBezTo>
                      <a:pt x="595542" y="462229"/>
                      <a:pt x="462354" y="595382"/>
                      <a:pt x="297771" y="595382"/>
                    </a:cubicBezTo>
                    <a:close/>
                    <a:moveTo>
                      <a:pt x="297771" y="19022"/>
                    </a:moveTo>
                    <a:cubicBezTo>
                      <a:pt x="144605" y="19022"/>
                      <a:pt x="19027" y="143614"/>
                      <a:pt x="19027" y="297691"/>
                    </a:cubicBezTo>
                    <a:cubicBezTo>
                      <a:pt x="19027" y="451767"/>
                      <a:pt x="143653" y="576360"/>
                      <a:pt x="297771" y="576360"/>
                    </a:cubicBezTo>
                    <a:cubicBezTo>
                      <a:pt x="451889" y="576360"/>
                      <a:pt x="576515" y="450816"/>
                      <a:pt x="576515" y="297691"/>
                    </a:cubicBezTo>
                    <a:cubicBezTo>
                      <a:pt x="576515" y="144566"/>
                      <a:pt x="451889" y="19022"/>
                      <a:pt x="297771" y="19022"/>
                    </a:cubicBezTo>
                    <a:close/>
                  </a:path>
                </a:pathLst>
              </a:custGeom>
              <a:gradFill flip="none" rotWithShape="1">
                <a:gsLst>
                  <a:gs pos="10000">
                    <a:srgbClr val="AD6ED1"/>
                  </a:gs>
                  <a:gs pos="35000">
                    <a:srgbClr val="8DC8E8"/>
                  </a:gs>
                </a:gsLst>
                <a:lin ang="13500000" scaled="1"/>
                <a:tileRect/>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fontAlgn="base">
                  <a:spcBef>
                    <a:spcPct val="0"/>
                  </a:spcBef>
                  <a:spcAft>
                    <a:spcPct val="0"/>
                  </a:spcAft>
                </a:pPr>
                <a:endParaRPr lang="en-US" sz="1398" b="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47" name="Freeform 37">
                <a:extLst>
                  <a:ext uri="{FF2B5EF4-FFF2-40B4-BE49-F238E27FC236}">
                    <a16:creationId xmlns:a16="http://schemas.microsoft.com/office/drawing/2014/main" id="{3D71CDB4-813B-741B-9E7E-501A036B0C7A}"/>
                  </a:ext>
                </a:extLst>
              </p:cNvPr>
              <p:cNvSpPr/>
              <p:nvPr/>
            </p:nvSpPr>
            <p:spPr>
              <a:xfrm>
                <a:off x="-44306" y="779898"/>
                <a:ext cx="331068" cy="595381"/>
              </a:xfrm>
              <a:custGeom>
                <a:avLst/>
                <a:gdLst>
                  <a:gd name="connsiteX0" fmla="*/ 165534 w 331068"/>
                  <a:gd name="connsiteY0" fmla="*/ 595382 h 595381"/>
                  <a:gd name="connsiteX1" fmla="*/ 0 w 331068"/>
                  <a:gd name="connsiteY1" fmla="*/ 297691 h 595381"/>
                  <a:gd name="connsiteX2" fmla="*/ 165534 w 331068"/>
                  <a:gd name="connsiteY2" fmla="*/ 0 h 595381"/>
                  <a:gd name="connsiteX3" fmla="*/ 331068 w 331068"/>
                  <a:gd name="connsiteY3" fmla="*/ 297691 h 595381"/>
                  <a:gd name="connsiteX4" fmla="*/ 165534 w 331068"/>
                  <a:gd name="connsiteY4" fmla="*/ 595382 h 595381"/>
                  <a:gd name="connsiteX5" fmla="*/ 165534 w 331068"/>
                  <a:gd name="connsiteY5" fmla="*/ 19022 h 595381"/>
                  <a:gd name="connsiteX6" fmla="*/ 19027 w 331068"/>
                  <a:gd name="connsiteY6" fmla="*/ 297691 h 595381"/>
                  <a:gd name="connsiteX7" fmla="*/ 165534 w 331068"/>
                  <a:gd name="connsiteY7" fmla="*/ 576360 h 595381"/>
                  <a:gd name="connsiteX8" fmla="*/ 312041 w 331068"/>
                  <a:gd name="connsiteY8" fmla="*/ 297691 h 595381"/>
                  <a:gd name="connsiteX9" fmla="*/ 165534 w 331068"/>
                  <a:gd name="connsiteY9" fmla="*/ 19022 h 59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068" h="595381">
                    <a:moveTo>
                      <a:pt x="165534" y="595382"/>
                    </a:moveTo>
                    <a:cubicBezTo>
                      <a:pt x="74205" y="595382"/>
                      <a:pt x="0" y="462229"/>
                      <a:pt x="0" y="297691"/>
                    </a:cubicBezTo>
                    <a:cubicBezTo>
                      <a:pt x="0" y="133152"/>
                      <a:pt x="74205" y="0"/>
                      <a:pt x="165534" y="0"/>
                    </a:cubicBezTo>
                    <a:cubicBezTo>
                      <a:pt x="256863" y="0"/>
                      <a:pt x="331068" y="133152"/>
                      <a:pt x="331068" y="297691"/>
                    </a:cubicBezTo>
                    <a:cubicBezTo>
                      <a:pt x="331068" y="462229"/>
                      <a:pt x="256863" y="595382"/>
                      <a:pt x="165534" y="595382"/>
                    </a:cubicBezTo>
                    <a:close/>
                    <a:moveTo>
                      <a:pt x="165534" y="19022"/>
                    </a:moveTo>
                    <a:cubicBezTo>
                      <a:pt x="84670" y="19022"/>
                      <a:pt x="19027" y="144566"/>
                      <a:pt x="19027" y="297691"/>
                    </a:cubicBezTo>
                    <a:cubicBezTo>
                      <a:pt x="19027" y="450816"/>
                      <a:pt x="84670" y="576360"/>
                      <a:pt x="165534" y="576360"/>
                    </a:cubicBezTo>
                    <a:cubicBezTo>
                      <a:pt x="246398" y="576360"/>
                      <a:pt x="312041" y="450816"/>
                      <a:pt x="312041" y="297691"/>
                    </a:cubicBezTo>
                    <a:cubicBezTo>
                      <a:pt x="312041" y="144566"/>
                      <a:pt x="246398" y="19022"/>
                      <a:pt x="165534" y="19022"/>
                    </a:cubicBezTo>
                    <a:close/>
                  </a:path>
                </a:pathLst>
              </a:custGeom>
              <a:gradFill flip="none" rotWithShape="1">
                <a:gsLst>
                  <a:gs pos="10000">
                    <a:srgbClr val="D59ED7"/>
                  </a:gs>
                  <a:gs pos="35000">
                    <a:srgbClr val="8DC8E8"/>
                  </a:gs>
                </a:gsLst>
                <a:lin ang="13500000" scaled="1"/>
                <a:tileRect/>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fontAlgn="base">
                  <a:spcBef>
                    <a:spcPct val="0"/>
                  </a:spcBef>
                  <a:spcAft>
                    <a:spcPct val="0"/>
                  </a:spcAft>
                </a:pPr>
                <a:endParaRPr lang="en-US" sz="1398" b="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48" name="Freeform 38">
                <a:extLst>
                  <a:ext uri="{FF2B5EF4-FFF2-40B4-BE49-F238E27FC236}">
                    <a16:creationId xmlns:a16="http://schemas.microsoft.com/office/drawing/2014/main" id="{35F9B582-79BD-9833-CAA2-82214A0F9DFC}"/>
                  </a:ext>
                </a:extLst>
              </p:cNvPr>
              <p:cNvSpPr/>
              <p:nvPr/>
            </p:nvSpPr>
            <p:spPr>
              <a:xfrm>
                <a:off x="-101906" y="1188866"/>
                <a:ext cx="445881" cy="91304"/>
              </a:xfrm>
              <a:custGeom>
                <a:avLst/>
                <a:gdLst>
                  <a:gd name="connsiteX0" fmla="*/ 437187 w 445881"/>
                  <a:gd name="connsiteY0" fmla="*/ 91305 h 91304"/>
                  <a:gd name="connsiteX1" fmla="*/ 430528 w 445881"/>
                  <a:gd name="connsiteY1" fmla="*/ 88451 h 91304"/>
                  <a:gd name="connsiteX2" fmla="*/ 223135 w 445881"/>
                  <a:gd name="connsiteY2" fmla="*/ 19022 h 91304"/>
                  <a:gd name="connsiteX3" fmla="*/ 15741 w 445881"/>
                  <a:gd name="connsiteY3" fmla="*/ 88451 h 91304"/>
                  <a:gd name="connsiteX4" fmla="*/ 2423 w 445881"/>
                  <a:gd name="connsiteY4" fmla="*/ 87500 h 91304"/>
                  <a:gd name="connsiteX5" fmla="*/ 3374 w 445881"/>
                  <a:gd name="connsiteY5" fmla="*/ 74185 h 91304"/>
                  <a:gd name="connsiteX6" fmla="*/ 223135 w 445881"/>
                  <a:gd name="connsiteY6" fmla="*/ 0 h 91304"/>
                  <a:gd name="connsiteX7" fmla="*/ 442895 w 445881"/>
                  <a:gd name="connsiteY7" fmla="*/ 74185 h 91304"/>
                  <a:gd name="connsiteX8" fmla="*/ 443847 w 445881"/>
                  <a:gd name="connsiteY8" fmla="*/ 87500 h 91304"/>
                  <a:gd name="connsiteX9" fmla="*/ 437187 w 445881"/>
                  <a:gd name="connsiteY9" fmla="*/ 91305 h 9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5881" h="91304">
                    <a:moveTo>
                      <a:pt x="437187" y="91305"/>
                    </a:moveTo>
                    <a:cubicBezTo>
                      <a:pt x="435285" y="91305"/>
                      <a:pt x="432431" y="90353"/>
                      <a:pt x="430528" y="88451"/>
                    </a:cubicBezTo>
                    <a:cubicBezTo>
                      <a:pt x="382961" y="45652"/>
                      <a:pt x="304950" y="19022"/>
                      <a:pt x="223135" y="19022"/>
                    </a:cubicBezTo>
                    <a:cubicBezTo>
                      <a:pt x="141319" y="19022"/>
                      <a:pt x="63309" y="44701"/>
                      <a:pt x="15741" y="88451"/>
                    </a:cubicBezTo>
                    <a:cubicBezTo>
                      <a:pt x="11936" y="92256"/>
                      <a:pt x="6228" y="91305"/>
                      <a:pt x="2423" y="87500"/>
                    </a:cubicBezTo>
                    <a:cubicBezTo>
                      <a:pt x="-1383" y="83696"/>
                      <a:pt x="-432" y="77989"/>
                      <a:pt x="3374" y="74185"/>
                    </a:cubicBezTo>
                    <a:cubicBezTo>
                      <a:pt x="54747" y="27582"/>
                      <a:pt x="136562" y="0"/>
                      <a:pt x="223135" y="0"/>
                    </a:cubicBezTo>
                    <a:cubicBezTo>
                      <a:pt x="309707" y="0"/>
                      <a:pt x="391523" y="27582"/>
                      <a:pt x="442895" y="74185"/>
                    </a:cubicBezTo>
                    <a:cubicBezTo>
                      <a:pt x="446701" y="77989"/>
                      <a:pt x="446701" y="83696"/>
                      <a:pt x="443847" y="87500"/>
                    </a:cubicBezTo>
                    <a:cubicBezTo>
                      <a:pt x="441944" y="90353"/>
                      <a:pt x="440041" y="91305"/>
                      <a:pt x="437187" y="91305"/>
                    </a:cubicBezTo>
                    <a:close/>
                  </a:path>
                </a:pathLst>
              </a:custGeom>
              <a:gradFill flip="none" rotWithShape="1">
                <a:gsLst>
                  <a:gs pos="10000">
                    <a:srgbClr val="D59ED7"/>
                  </a:gs>
                  <a:gs pos="35000">
                    <a:srgbClr val="8DC8E8"/>
                  </a:gs>
                </a:gsLst>
                <a:lin ang="13500000" scaled="1"/>
                <a:tileRect/>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fontAlgn="base">
                  <a:spcBef>
                    <a:spcPct val="0"/>
                  </a:spcBef>
                  <a:spcAft>
                    <a:spcPct val="0"/>
                  </a:spcAft>
                </a:pPr>
                <a:endParaRPr lang="en-US" sz="1398" b="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49" name="Freeform 39">
                <a:extLst>
                  <a:ext uri="{FF2B5EF4-FFF2-40B4-BE49-F238E27FC236}">
                    <a16:creationId xmlns:a16="http://schemas.microsoft.com/office/drawing/2014/main" id="{8546BA83-DCD0-25F0-D028-01FBAE51FEC4}"/>
                  </a:ext>
                </a:extLst>
              </p:cNvPr>
              <p:cNvSpPr/>
              <p:nvPr/>
            </p:nvSpPr>
            <p:spPr>
              <a:xfrm>
                <a:off x="-101518" y="874487"/>
                <a:ext cx="445881" cy="90873"/>
              </a:xfrm>
              <a:custGeom>
                <a:avLst/>
                <a:gdLst>
                  <a:gd name="connsiteX0" fmla="*/ 222747 w 445881"/>
                  <a:gd name="connsiteY0" fmla="*/ 90873 h 90873"/>
                  <a:gd name="connsiteX1" fmla="*/ 2986 w 445881"/>
                  <a:gd name="connsiteY1" fmla="*/ 16688 h 90873"/>
                  <a:gd name="connsiteX2" fmla="*/ 2034 w 445881"/>
                  <a:gd name="connsiteY2" fmla="*/ 3373 h 90873"/>
                  <a:gd name="connsiteX3" fmla="*/ 15353 w 445881"/>
                  <a:gd name="connsiteY3" fmla="*/ 2422 h 90873"/>
                  <a:gd name="connsiteX4" fmla="*/ 222747 w 445881"/>
                  <a:gd name="connsiteY4" fmla="*/ 71851 h 90873"/>
                  <a:gd name="connsiteX5" fmla="*/ 430140 w 445881"/>
                  <a:gd name="connsiteY5" fmla="*/ 2422 h 90873"/>
                  <a:gd name="connsiteX6" fmla="*/ 443459 w 445881"/>
                  <a:gd name="connsiteY6" fmla="*/ 3373 h 90873"/>
                  <a:gd name="connsiteX7" fmla="*/ 442507 w 445881"/>
                  <a:gd name="connsiteY7" fmla="*/ 16688 h 90873"/>
                  <a:gd name="connsiteX8" fmla="*/ 222747 w 445881"/>
                  <a:gd name="connsiteY8" fmla="*/ 90873 h 90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5881" h="90873">
                    <a:moveTo>
                      <a:pt x="222747" y="90873"/>
                    </a:moveTo>
                    <a:cubicBezTo>
                      <a:pt x="136174" y="90873"/>
                      <a:pt x="54358" y="63292"/>
                      <a:pt x="2986" y="16688"/>
                    </a:cubicBezTo>
                    <a:cubicBezTo>
                      <a:pt x="-820" y="12884"/>
                      <a:pt x="-820" y="7177"/>
                      <a:pt x="2034" y="3373"/>
                    </a:cubicBezTo>
                    <a:cubicBezTo>
                      <a:pt x="5840" y="-431"/>
                      <a:pt x="11548" y="-431"/>
                      <a:pt x="15353" y="2422"/>
                    </a:cubicBezTo>
                    <a:cubicBezTo>
                      <a:pt x="62920" y="45221"/>
                      <a:pt x="140931" y="71851"/>
                      <a:pt x="222747" y="71851"/>
                    </a:cubicBezTo>
                    <a:cubicBezTo>
                      <a:pt x="304562" y="71851"/>
                      <a:pt x="382573" y="46172"/>
                      <a:pt x="430140" y="2422"/>
                    </a:cubicBezTo>
                    <a:cubicBezTo>
                      <a:pt x="433945" y="-1382"/>
                      <a:pt x="439653" y="-431"/>
                      <a:pt x="443459" y="3373"/>
                    </a:cubicBezTo>
                    <a:cubicBezTo>
                      <a:pt x="447264" y="7177"/>
                      <a:pt x="446313" y="12884"/>
                      <a:pt x="442507" y="16688"/>
                    </a:cubicBezTo>
                    <a:cubicBezTo>
                      <a:pt x="392086" y="63292"/>
                      <a:pt x="309319" y="90873"/>
                      <a:pt x="222747" y="90873"/>
                    </a:cubicBezTo>
                    <a:close/>
                  </a:path>
                </a:pathLst>
              </a:custGeom>
              <a:gradFill flip="none" rotWithShape="1">
                <a:gsLst>
                  <a:gs pos="10000">
                    <a:srgbClr val="D59ED7"/>
                  </a:gs>
                  <a:gs pos="35000">
                    <a:srgbClr val="8DC8E8"/>
                  </a:gs>
                </a:gsLst>
                <a:lin ang="13500000" scaled="1"/>
                <a:tileRect/>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fontAlgn="base">
                  <a:spcBef>
                    <a:spcPct val="0"/>
                  </a:spcBef>
                  <a:spcAft>
                    <a:spcPct val="0"/>
                  </a:spcAft>
                </a:pPr>
                <a:endParaRPr lang="en-US" sz="1398" b="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50" name="Freeform 40">
                <a:extLst>
                  <a:ext uri="{FF2B5EF4-FFF2-40B4-BE49-F238E27FC236}">
                    <a16:creationId xmlns:a16="http://schemas.microsoft.com/office/drawing/2014/main" id="{B7F18365-6437-94C8-4C0E-277C4E589DA7}"/>
                  </a:ext>
                </a:extLst>
              </p:cNvPr>
              <p:cNvSpPr/>
              <p:nvPr/>
            </p:nvSpPr>
            <p:spPr>
              <a:xfrm>
                <a:off x="-175591" y="1068078"/>
                <a:ext cx="594590" cy="19021"/>
              </a:xfrm>
              <a:custGeom>
                <a:avLst/>
                <a:gdLst>
                  <a:gd name="connsiteX0" fmla="*/ 585077 w 594590"/>
                  <a:gd name="connsiteY0" fmla="*/ 19022 h 19021"/>
                  <a:gd name="connsiteX1" fmla="*/ 9513 w 594590"/>
                  <a:gd name="connsiteY1" fmla="*/ 19022 h 19021"/>
                  <a:gd name="connsiteX2" fmla="*/ 0 w 594590"/>
                  <a:gd name="connsiteY2" fmla="*/ 9511 h 19021"/>
                  <a:gd name="connsiteX3" fmla="*/ 9513 w 594590"/>
                  <a:gd name="connsiteY3" fmla="*/ 0 h 19021"/>
                  <a:gd name="connsiteX4" fmla="*/ 585077 w 594590"/>
                  <a:gd name="connsiteY4" fmla="*/ 0 h 19021"/>
                  <a:gd name="connsiteX5" fmla="*/ 594591 w 594590"/>
                  <a:gd name="connsiteY5" fmla="*/ 9511 h 19021"/>
                  <a:gd name="connsiteX6" fmla="*/ 585077 w 594590"/>
                  <a:gd name="connsiteY6" fmla="*/ 19022 h 1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590" h="19021">
                    <a:moveTo>
                      <a:pt x="585077" y="19022"/>
                    </a:moveTo>
                    <a:lnTo>
                      <a:pt x="9513" y="19022"/>
                    </a:lnTo>
                    <a:cubicBezTo>
                      <a:pt x="3805" y="19022"/>
                      <a:pt x="0" y="15217"/>
                      <a:pt x="0" y="9511"/>
                    </a:cubicBezTo>
                    <a:cubicBezTo>
                      <a:pt x="0" y="3804"/>
                      <a:pt x="3805" y="0"/>
                      <a:pt x="9513" y="0"/>
                    </a:cubicBezTo>
                    <a:lnTo>
                      <a:pt x="585077" y="0"/>
                    </a:lnTo>
                    <a:cubicBezTo>
                      <a:pt x="590786" y="0"/>
                      <a:pt x="594591" y="3804"/>
                      <a:pt x="594591" y="9511"/>
                    </a:cubicBezTo>
                    <a:cubicBezTo>
                      <a:pt x="594591" y="15217"/>
                      <a:pt x="590786" y="19022"/>
                      <a:pt x="585077" y="19022"/>
                    </a:cubicBezTo>
                    <a:close/>
                  </a:path>
                </a:pathLst>
              </a:custGeom>
              <a:gradFill flip="none" rotWithShape="1">
                <a:gsLst>
                  <a:gs pos="10000">
                    <a:srgbClr val="D59ED7"/>
                  </a:gs>
                  <a:gs pos="35000">
                    <a:srgbClr val="8DC8E8"/>
                  </a:gs>
                </a:gsLst>
                <a:lin ang="13500000" scaled="1"/>
                <a:tileRect/>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fontAlgn="base">
                  <a:spcBef>
                    <a:spcPct val="0"/>
                  </a:spcBef>
                  <a:spcAft>
                    <a:spcPct val="0"/>
                  </a:spcAft>
                </a:pPr>
                <a:endParaRPr lang="en-US" sz="1398" b="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51" name="Freeform 41">
                <a:extLst>
                  <a:ext uri="{FF2B5EF4-FFF2-40B4-BE49-F238E27FC236}">
                    <a16:creationId xmlns:a16="http://schemas.microsoft.com/office/drawing/2014/main" id="{61613690-4830-6F85-C75D-C6C9D11695DA}"/>
                  </a:ext>
                </a:extLst>
              </p:cNvPr>
              <p:cNvSpPr/>
              <p:nvPr/>
            </p:nvSpPr>
            <p:spPr>
              <a:xfrm>
                <a:off x="111714" y="779898"/>
                <a:ext cx="19026" cy="595381"/>
              </a:xfrm>
              <a:custGeom>
                <a:avLst/>
                <a:gdLst>
                  <a:gd name="connsiteX0" fmla="*/ 9513 w 19026"/>
                  <a:gd name="connsiteY0" fmla="*/ 595382 h 595381"/>
                  <a:gd name="connsiteX1" fmla="*/ 0 w 19026"/>
                  <a:gd name="connsiteY1" fmla="*/ 585871 h 595381"/>
                  <a:gd name="connsiteX2" fmla="*/ 0 w 19026"/>
                  <a:gd name="connsiteY2" fmla="*/ 9511 h 595381"/>
                  <a:gd name="connsiteX3" fmla="*/ 9513 w 19026"/>
                  <a:gd name="connsiteY3" fmla="*/ 0 h 595381"/>
                  <a:gd name="connsiteX4" fmla="*/ 19027 w 19026"/>
                  <a:gd name="connsiteY4" fmla="*/ 9511 h 595381"/>
                  <a:gd name="connsiteX5" fmla="*/ 19027 w 19026"/>
                  <a:gd name="connsiteY5" fmla="*/ 584920 h 595381"/>
                  <a:gd name="connsiteX6" fmla="*/ 9513 w 19026"/>
                  <a:gd name="connsiteY6" fmla="*/ 595382 h 59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26" h="595381">
                    <a:moveTo>
                      <a:pt x="9513" y="595382"/>
                    </a:moveTo>
                    <a:cubicBezTo>
                      <a:pt x="3805" y="595382"/>
                      <a:pt x="0" y="591577"/>
                      <a:pt x="0" y="585871"/>
                    </a:cubicBezTo>
                    <a:lnTo>
                      <a:pt x="0" y="9511"/>
                    </a:lnTo>
                    <a:cubicBezTo>
                      <a:pt x="0" y="3804"/>
                      <a:pt x="3805" y="0"/>
                      <a:pt x="9513" y="0"/>
                    </a:cubicBezTo>
                    <a:cubicBezTo>
                      <a:pt x="15222" y="0"/>
                      <a:pt x="19027" y="3804"/>
                      <a:pt x="19027" y="9511"/>
                    </a:cubicBezTo>
                    <a:lnTo>
                      <a:pt x="19027" y="584920"/>
                    </a:lnTo>
                    <a:cubicBezTo>
                      <a:pt x="19027" y="590626"/>
                      <a:pt x="15222" y="595382"/>
                      <a:pt x="9513" y="595382"/>
                    </a:cubicBezTo>
                    <a:close/>
                  </a:path>
                </a:pathLst>
              </a:custGeom>
              <a:gradFill flip="none" rotWithShape="1">
                <a:gsLst>
                  <a:gs pos="10000">
                    <a:srgbClr val="D59ED7"/>
                  </a:gs>
                  <a:gs pos="35000">
                    <a:srgbClr val="8DC8E8"/>
                  </a:gs>
                </a:gsLst>
                <a:lin ang="13500000" scaled="1"/>
                <a:tileRect/>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fontAlgn="base">
                  <a:spcBef>
                    <a:spcPct val="0"/>
                  </a:spcBef>
                  <a:spcAft>
                    <a:spcPct val="0"/>
                  </a:spcAft>
                </a:pPr>
                <a:endParaRPr lang="en-US" sz="1398" b="1">
                  <a:ln w="3175">
                    <a:noFill/>
                  </a:ln>
                  <a:gradFill>
                    <a:gsLst>
                      <a:gs pos="70225">
                        <a:srgbClr val="000000"/>
                      </a:gs>
                      <a:gs pos="53933">
                        <a:srgbClr val="000000"/>
                      </a:gs>
                    </a:gsLst>
                    <a:path path="circle">
                      <a:fillToRect l="100000" b="100000"/>
                    </a:path>
                  </a:gradFill>
                  <a:latin typeface="+mj-lt"/>
                  <a:cs typeface="Segoe UI" pitchFamily="34" charset="0"/>
                </a:endParaRPr>
              </a:p>
            </p:txBody>
          </p:sp>
        </p:grpSp>
        <p:sp>
          <p:nvSpPr>
            <p:cNvPr id="41" name="Graphic 4" descr="Lock">
              <a:extLst>
                <a:ext uri="{FF2B5EF4-FFF2-40B4-BE49-F238E27FC236}">
                  <a16:creationId xmlns:a16="http://schemas.microsoft.com/office/drawing/2014/main" id="{885FC507-60D8-EABD-5211-6AE99C9194F6}"/>
                </a:ext>
              </a:extLst>
            </p:cNvPr>
            <p:cNvSpPr>
              <a:spLocks noChangeAspect="1"/>
            </p:cNvSpPr>
            <p:nvPr/>
          </p:nvSpPr>
          <p:spPr>
            <a:xfrm>
              <a:off x="1273242" y="3172010"/>
              <a:ext cx="274320" cy="304800"/>
            </a:xfrm>
            <a:custGeom>
              <a:avLst/>
              <a:gdLst>
                <a:gd name="connsiteX0" fmla="*/ 0 w 382611"/>
                <a:gd name="connsiteY0" fmla="*/ 79711 h 425123"/>
                <a:gd name="connsiteX1" fmla="*/ 0 w 382611"/>
                <a:gd name="connsiteY1" fmla="*/ 191306 h 425123"/>
                <a:gd name="connsiteX2" fmla="*/ 185462 w 382611"/>
                <a:gd name="connsiteY2" fmla="*/ 424014 h 425123"/>
                <a:gd name="connsiteX3" fmla="*/ 197149 w 382611"/>
                <a:gd name="connsiteY3" fmla="*/ 424014 h 425123"/>
                <a:gd name="connsiteX4" fmla="*/ 382611 w 382611"/>
                <a:gd name="connsiteY4" fmla="*/ 191306 h 425123"/>
                <a:gd name="connsiteX5" fmla="*/ 382611 w 382611"/>
                <a:gd name="connsiteY5" fmla="*/ 79711 h 425123"/>
                <a:gd name="connsiteX6" fmla="*/ 366669 w 382611"/>
                <a:gd name="connsiteY6" fmla="*/ 63769 h 425123"/>
                <a:gd name="connsiteX7" fmla="*/ 200871 w 382611"/>
                <a:gd name="connsiteY7" fmla="*/ 3188 h 425123"/>
                <a:gd name="connsiteX8" fmla="*/ 181740 w 382611"/>
                <a:gd name="connsiteY8" fmla="*/ 3188 h 425123"/>
                <a:gd name="connsiteX9" fmla="*/ 15942 w 382611"/>
                <a:gd name="connsiteY9" fmla="*/ 63769 h 425123"/>
                <a:gd name="connsiteX10" fmla="*/ 0 w 382611"/>
                <a:gd name="connsiteY10" fmla="*/ 79711 h 425123"/>
                <a:gd name="connsiteX11" fmla="*/ 233714 w 382611"/>
                <a:gd name="connsiteY11" fmla="*/ 191306 h 425123"/>
                <a:gd name="connsiteX12" fmla="*/ 207248 w 382611"/>
                <a:gd name="connsiteY12" fmla="*/ 230678 h 425123"/>
                <a:gd name="connsiteX13" fmla="*/ 207248 w 382611"/>
                <a:gd name="connsiteY13" fmla="*/ 281644 h 425123"/>
                <a:gd name="connsiteX14" fmla="*/ 191306 w 382611"/>
                <a:gd name="connsiteY14" fmla="*/ 297586 h 425123"/>
                <a:gd name="connsiteX15" fmla="*/ 175363 w 382611"/>
                <a:gd name="connsiteY15" fmla="*/ 281644 h 425123"/>
                <a:gd name="connsiteX16" fmla="*/ 175363 w 382611"/>
                <a:gd name="connsiteY16" fmla="*/ 230755 h 425123"/>
                <a:gd name="connsiteX17" fmla="*/ 148709 w 382611"/>
                <a:gd name="connsiteY17" fmla="*/ 191306 h 425123"/>
                <a:gd name="connsiteX18" fmla="*/ 191212 w 382611"/>
                <a:gd name="connsiteY18" fmla="*/ 148803 h 425123"/>
                <a:gd name="connsiteX19" fmla="*/ 233714 w 382611"/>
                <a:gd name="connsiteY19" fmla="*/ 191306 h 42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2611" h="425123">
                  <a:moveTo>
                    <a:pt x="0" y="79711"/>
                  </a:moveTo>
                  <a:lnTo>
                    <a:pt x="0" y="191306"/>
                  </a:lnTo>
                  <a:cubicBezTo>
                    <a:pt x="0" y="297612"/>
                    <a:pt x="62866" y="375718"/>
                    <a:pt x="185462" y="424014"/>
                  </a:cubicBezTo>
                  <a:cubicBezTo>
                    <a:pt x="189218" y="425493"/>
                    <a:pt x="193393" y="425493"/>
                    <a:pt x="197149" y="424014"/>
                  </a:cubicBezTo>
                  <a:cubicBezTo>
                    <a:pt x="319744" y="375718"/>
                    <a:pt x="382611" y="297612"/>
                    <a:pt x="382611" y="191306"/>
                  </a:cubicBezTo>
                  <a:lnTo>
                    <a:pt x="382611" y="79711"/>
                  </a:lnTo>
                  <a:cubicBezTo>
                    <a:pt x="382611" y="70906"/>
                    <a:pt x="375473" y="63769"/>
                    <a:pt x="366669" y="63769"/>
                  </a:cubicBezTo>
                  <a:cubicBezTo>
                    <a:pt x="310055" y="63769"/>
                    <a:pt x="254904" y="43714"/>
                    <a:pt x="200871" y="3188"/>
                  </a:cubicBezTo>
                  <a:cubicBezTo>
                    <a:pt x="195202" y="-1063"/>
                    <a:pt x="187409" y="-1063"/>
                    <a:pt x="181740" y="3188"/>
                  </a:cubicBezTo>
                  <a:cubicBezTo>
                    <a:pt x="127706" y="43714"/>
                    <a:pt x="72556" y="63769"/>
                    <a:pt x="15942" y="63769"/>
                  </a:cubicBezTo>
                  <a:cubicBezTo>
                    <a:pt x="7138" y="63769"/>
                    <a:pt x="0" y="70906"/>
                    <a:pt x="0" y="79711"/>
                  </a:cubicBezTo>
                  <a:close/>
                  <a:moveTo>
                    <a:pt x="233714" y="191306"/>
                  </a:moveTo>
                  <a:cubicBezTo>
                    <a:pt x="233714" y="209105"/>
                    <a:pt x="222773" y="224348"/>
                    <a:pt x="207248" y="230678"/>
                  </a:cubicBezTo>
                  <a:lnTo>
                    <a:pt x="207248" y="281644"/>
                  </a:lnTo>
                  <a:cubicBezTo>
                    <a:pt x="207248" y="290449"/>
                    <a:pt x="200110" y="297586"/>
                    <a:pt x="191306" y="297586"/>
                  </a:cubicBezTo>
                  <a:cubicBezTo>
                    <a:pt x="182501" y="297586"/>
                    <a:pt x="175363" y="290449"/>
                    <a:pt x="175363" y="281644"/>
                  </a:cubicBezTo>
                  <a:lnTo>
                    <a:pt x="175363" y="230755"/>
                  </a:lnTo>
                  <a:cubicBezTo>
                    <a:pt x="159740" y="224472"/>
                    <a:pt x="148709" y="209178"/>
                    <a:pt x="148709" y="191306"/>
                  </a:cubicBezTo>
                  <a:cubicBezTo>
                    <a:pt x="148709" y="167832"/>
                    <a:pt x="167739" y="148803"/>
                    <a:pt x="191212" y="148803"/>
                  </a:cubicBezTo>
                  <a:cubicBezTo>
                    <a:pt x="214685" y="148803"/>
                    <a:pt x="233714" y="167832"/>
                    <a:pt x="233714" y="191306"/>
                  </a:cubicBezTo>
                  <a:close/>
                </a:path>
              </a:pathLst>
            </a:custGeom>
            <a:gradFill flip="none" rotWithShape="1">
              <a:gsLst>
                <a:gs pos="10000">
                  <a:srgbClr val="AD6ED1"/>
                </a:gs>
                <a:gs pos="35000">
                  <a:srgbClr val="8DC8E8"/>
                </a:gs>
              </a:gsLst>
              <a:lin ang="13500000" scaled="1"/>
              <a:tileRect/>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fontAlgn="base">
                <a:spcBef>
                  <a:spcPct val="0"/>
                </a:spcBef>
                <a:spcAft>
                  <a:spcPct val="0"/>
                </a:spcAft>
              </a:pPr>
              <a:endParaRPr lang="en-US" sz="1398" b="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42" name="Graphic 51">
              <a:extLst>
                <a:ext uri="{FF2B5EF4-FFF2-40B4-BE49-F238E27FC236}">
                  <a16:creationId xmlns:a16="http://schemas.microsoft.com/office/drawing/2014/main" id="{30965A13-C5C3-51E6-D944-2D624CC97588}"/>
                </a:ext>
              </a:extLst>
            </p:cNvPr>
            <p:cNvSpPr>
              <a:spLocks noChangeAspect="1"/>
            </p:cNvSpPr>
            <p:nvPr/>
          </p:nvSpPr>
          <p:spPr>
            <a:xfrm>
              <a:off x="3090483" y="3188445"/>
              <a:ext cx="293622" cy="307777"/>
            </a:xfrm>
            <a:custGeom>
              <a:avLst/>
              <a:gdLst>
                <a:gd name="connsiteX0" fmla="*/ 91916 w 355282"/>
                <a:gd name="connsiteY0" fmla="*/ 274796 h 355282"/>
                <a:gd name="connsiteX1" fmla="*/ 104299 w 355282"/>
                <a:gd name="connsiteY1" fmla="*/ 269796 h 355282"/>
                <a:gd name="connsiteX2" fmla="*/ 109538 w 355282"/>
                <a:gd name="connsiteY2" fmla="*/ 257651 h 355282"/>
                <a:gd name="connsiteX3" fmla="*/ 104299 w 355282"/>
                <a:gd name="connsiteY3" fmla="*/ 245269 h 355282"/>
                <a:gd name="connsiteX4" fmla="*/ 91916 w 355282"/>
                <a:gd name="connsiteY4" fmla="*/ 240030 h 355282"/>
                <a:gd name="connsiteX5" fmla="*/ 79772 w 355282"/>
                <a:gd name="connsiteY5" fmla="*/ 245269 h 355282"/>
                <a:gd name="connsiteX6" fmla="*/ 74771 w 355282"/>
                <a:gd name="connsiteY6" fmla="*/ 257651 h 355282"/>
                <a:gd name="connsiteX7" fmla="*/ 79772 w 355282"/>
                <a:gd name="connsiteY7" fmla="*/ 269796 h 355282"/>
                <a:gd name="connsiteX8" fmla="*/ 91916 w 355282"/>
                <a:gd name="connsiteY8" fmla="*/ 274796 h 355282"/>
                <a:gd name="connsiteX9" fmla="*/ 91916 w 355282"/>
                <a:gd name="connsiteY9" fmla="*/ 194786 h 355282"/>
                <a:gd name="connsiteX10" fmla="*/ 104299 w 355282"/>
                <a:gd name="connsiteY10" fmla="*/ 189786 h 355282"/>
                <a:gd name="connsiteX11" fmla="*/ 109538 w 355282"/>
                <a:gd name="connsiteY11" fmla="*/ 177641 h 355282"/>
                <a:gd name="connsiteX12" fmla="*/ 104299 w 355282"/>
                <a:gd name="connsiteY12" fmla="*/ 165259 h 355282"/>
                <a:gd name="connsiteX13" fmla="*/ 91916 w 355282"/>
                <a:gd name="connsiteY13" fmla="*/ 160020 h 355282"/>
                <a:gd name="connsiteX14" fmla="*/ 79772 w 355282"/>
                <a:gd name="connsiteY14" fmla="*/ 165259 h 355282"/>
                <a:gd name="connsiteX15" fmla="*/ 74771 w 355282"/>
                <a:gd name="connsiteY15" fmla="*/ 177641 h 355282"/>
                <a:gd name="connsiteX16" fmla="*/ 79772 w 355282"/>
                <a:gd name="connsiteY16" fmla="*/ 189786 h 355282"/>
                <a:gd name="connsiteX17" fmla="*/ 91916 w 355282"/>
                <a:gd name="connsiteY17" fmla="*/ 194786 h 355282"/>
                <a:gd name="connsiteX18" fmla="*/ 91916 w 355282"/>
                <a:gd name="connsiteY18" fmla="*/ 114300 h 355282"/>
                <a:gd name="connsiteX19" fmla="*/ 104299 w 355282"/>
                <a:gd name="connsiteY19" fmla="*/ 109299 h 355282"/>
                <a:gd name="connsiteX20" fmla="*/ 109538 w 355282"/>
                <a:gd name="connsiteY20" fmla="*/ 97155 h 355282"/>
                <a:gd name="connsiteX21" fmla="*/ 104299 w 355282"/>
                <a:gd name="connsiteY21" fmla="*/ 84773 h 355282"/>
                <a:gd name="connsiteX22" fmla="*/ 91916 w 355282"/>
                <a:gd name="connsiteY22" fmla="*/ 79534 h 355282"/>
                <a:gd name="connsiteX23" fmla="*/ 79772 w 355282"/>
                <a:gd name="connsiteY23" fmla="*/ 84773 h 355282"/>
                <a:gd name="connsiteX24" fmla="*/ 74771 w 355282"/>
                <a:gd name="connsiteY24" fmla="*/ 97155 h 355282"/>
                <a:gd name="connsiteX25" fmla="*/ 79772 w 355282"/>
                <a:gd name="connsiteY25" fmla="*/ 109299 h 355282"/>
                <a:gd name="connsiteX26" fmla="*/ 91916 w 355282"/>
                <a:gd name="connsiteY26" fmla="*/ 114300 h 355282"/>
                <a:gd name="connsiteX27" fmla="*/ 170974 w 355282"/>
                <a:gd name="connsiteY27" fmla="*/ 275273 h 355282"/>
                <a:gd name="connsiteX28" fmla="*/ 257175 w 355282"/>
                <a:gd name="connsiteY28" fmla="*/ 275273 h 355282"/>
                <a:gd name="connsiteX29" fmla="*/ 269260 w 355282"/>
                <a:gd name="connsiteY29" fmla="*/ 270189 h 355282"/>
                <a:gd name="connsiteX30" fmla="*/ 274320 w 355282"/>
                <a:gd name="connsiteY30" fmla="*/ 257568 h 355282"/>
                <a:gd name="connsiteX31" fmla="*/ 269260 w 355282"/>
                <a:gd name="connsiteY31" fmla="*/ 245507 h 355282"/>
                <a:gd name="connsiteX32" fmla="*/ 257175 w 355282"/>
                <a:gd name="connsiteY32" fmla="*/ 240506 h 355282"/>
                <a:gd name="connsiteX33" fmla="*/ 170974 w 355282"/>
                <a:gd name="connsiteY33" fmla="*/ 240506 h 355282"/>
                <a:gd name="connsiteX34" fmla="*/ 158413 w 355282"/>
                <a:gd name="connsiteY34" fmla="*/ 245590 h 355282"/>
                <a:gd name="connsiteX35" fmla="*/ 153353 w 355282"/>
                <a:gd name="connsiteY35" fmla="*/ 257735 h 355282"/>
                <a:gd name="connsiteX36" fmla="*/ 158413 w 355282"/>
                <a:gd name="connsiteY36" fmla="*/ 270272 h 355282"/>
                <a:gd name="connsiteX37" fmla="*/ 170974 w 355282"/>
                <a:gd name="connsiteY37" fmla="*/ 275273 h 355282"/>
                <a:gd name="connsiteX38" fmla="*/ 170974 w 355282"/>
                <a:gd name="connsiteY38" fmla="*/ 194786 h 355282"/>
                <a:gd name="connsiteX39" fmla="*/ 257175 w 355282"/>
                <a:gd name="connsiteY39" fmla="*/ 194786 h 355282"/>
                <a:gd name="connsiteX40" fmla="*/ 269260 w 355282"/>
                <a:gd name="connsiteY40" fmla="*/ 189702 h 355282"/>
                <a:gd name="connsiteX41" fmla="*/ 274320 w 355282"/>
                <a:gd name="connsiteY41" fmla="*/ 177082 h 355282"/>
                <a:gd name="connsiteX42" fmla="*/ 269260 w 355282"/>
                <a:gd name="connsiteY42" fmla="*/ 165021 h 355282"/>
                <a:gd name="connsiteX43" fmla="*/ 257175 w 355282"/>
                <a:gd name="connsiteY43" fmla="*/ 160020 h 355282"/>
                <a:gd name="connsiteX44" fmla="*/ 170974 w 355282"/>
                <a:gd name="connsiteY44" fmla="*/ 160020 h 355282"/>
                <a:gd name="connsiteX45" fmla="*/ 158413 w 355282"/>
                <a:gd name="connsiteY45" fmla="*/ 165104 h 355282"/>
                <a:gd name="connsiteX46" fmla="*/ 153353 w 355282"/>
                <a:gd name="connsiteY46" fmla="*/ 177248 h 355282"/>
                <a:gd name="connsiteX47" fmla="*/ 158413 w 355282"/>
                <a:gd name="connsiteY47" fmla="*/ 189786 h 355282"/>
                <a:gd name="connsiteX48" fmla="*/ 170974 w 355282"/>
                <a:gd name="connsiteY48" fmla="*/ 194786 h 355282"/>
                <a:gd name="connsiteX49" fmla="*/ 170974 w 355282"/>
                <a:gd name="connsiteY49" fmla="*/ 114776 h 355282"/>
                <a:gd name="connsiteX50" fmla="*/ 257175 w 355282"/>
                <a:gd name="connsiteY50" fmla="*/ 114776 h 355282"/>
                <a:gd name="connsiteX51" fmla="*/ 269260 w 355282"/>
                <a:gd name="connsiteY51" fmla="*/ 109692 h 355282"/>
                <a:gd name="connsiteX52" fmla="*/ 274320 w 355282"/>
                <a:gd name="connsiteY52" fmla="*/ 97072 h 355282"/>
                <a:gd name="connsiteX53" fmla="*/ 269260 w 355282"/>
                <a:gd name="connsiteY53" fmla="*/ 85011 h 355282"/>
                <a:gd name="connsiteX54" fmla="*/ 257175 w 355282"/>
                <a:gd name="connsiteY54" fmla="*/ 80010 h 355282"/>
                <a:gd name="connsiteX55" fmla="*/ 170974 w 355282"/>
                <a:gd name="connsiteY55" fmla="*/ 80010 h 355282"/>
                <a:gd name="connsiteX56" fmla="*/ 158413 w 355282"/>
                <a:gd name="connsiteY56" fmla="*/ 85094 h 355282"/>
                <a:gd name="connsiteX57" fmla="*/ 153353 w 355282"/>
                <a:gd name="connsiteY57" fmla="*/ 97238 h 355282"/>
                <a:gd name="connsiteX58" fmla="*/ 158413 w 355282"/>
                <a:gd name="connsiteY58" fmla="*/ 109776 h 355282"/>
                <a:gd name="connsiteX59" fmla="*/ 170974 w 355282"/>
                <a:gd name="connsiteY59" fmla="*/ 114776 h 355282"/>
                <a:gd name="connsiteX60" fmla="*/ 34766 w 355282"/>
                <a:gd name="connsiteY60" fmla="*/ 355283 h 355282"/>
                <a:gd name="connsiteX61" fmla="*/ 10478 w 355282"/>
                <a:gd name="connsiteY61" fmla="*/ 344805 h 355282"/>
                <a:gd name="connsiteX62" fmla="*/ 0 w 355282"/>
                <a:gd name="connsiteY62" fmla="*/ 320516 h 355282"/>
                <a:gd name="connsiteX63" fmla="*/ 0 w 355282"/>
                <a:gd name="connsiteY63" fmla="*/ 34766 h 355282"/>
                <a:gd name="connsiteX64" fmla="*/ 10478 w 355282"/>
                <a:gd name="connsiteY64" fmla="*/ 10478 h 355282"/>
                <a:gd name="connsiteX65" fmla="*/ 34766 w 355282"/>
                <a:gd name="connsiteY65" fmla="*/ 0 h 355282"/>
                <a:gd name="connsiteX66" fmla="*/ 320516 w 355282"/>
                <a:gd name="connsiteY66" fmla="*/ 0 h 355282"/>
                <a:gd name="connsiteX67" fmla="*/ 344805 w 355282"/>
                <a:gd name="connsiteY67" fmla="*/ 10478 h 355282"/>
                <a:gd name="connsiteX68" fmla="*/ 355283 w 355282"/>
                <a:gd name="connsiteY68" fmla="*/ 34766 h 355282"/>
                <a:gd name="connsiteX69" fmla="*/ 355283 w 355282"/>
                <a:gd name="connsiteY69" fmla="*/ 320516 h 355282"/>
                <a:gd name="connsiteX70" fmla="*/ 344805 w 355282"/>
                <a:gd name="connsiteY70" fmla="*/ 344805 h 355282"/>
                <a:gd name="connsiteX71" fmla="*/ 320516 w 355282"/>
                <a:gd name="connsiteY71" fmla="*/ 355283 h 355282"/>
                <a:gd name="connsiteX72" fmla="*/ 34766 w 355282"/>
                <a:gd name="connsiteY72" fmla="*/ 355283 h 35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55282" h="355282">
                  <a:moveTo>
                    <a:pt x="91916" y="274796"/>
                  </a:moveTo>
                  <a:cubicBezTo>
                    <a:pt x="96679" y="274796"/>
                    <a:pt x="100806" y="273129"/>
                    <a:pt x="104299" y="269796"/>
                  </a:cubicBezTo>
                  <a:cubicBezTo>
                    <a:pt x="107791" y="266462"/>
                    <a:pt x="109538" y="262414"/>
                    <a:pt x="109538" y="257651"/>
                  </a:cubicBezTo>
                  <a:cubicBezTo>
                    <a:pt x="109538" y="252889"/>
                    <a:pt x="107791" y="248761"/>
                    <a:pt x="104299" y="245269"/>
                  </a:cubicBezTo>
                  <a:cubicBezTo>
                    <a:pt x="100806" y="241776"/>
                    <a:pt x="96679" y="240030"/>
                    <a:pt x="91916" y="240030"/>
                  </a:cubicBezTo>
                  <a:cubicBezTo>
                    <a:pt x="87154" y="240030"/>
                    <a:pt x="83106" y="241776"/>
                    <a:pt x="79772" y="245269"/>
                  </a:cubicBezTo>
                  <a:cubicBezTo>
                    <a:pt x="76438" y="248761"/>
                    <a:pt x="74771" y="252889"/>
                    <a:pt x="74771" y="257651"/>
                  </a:cubicBezTo>
                  <a:cubicBezTo>
                    <a:pt x="74771" y="262414"/>
                    <a:pt x="76438" y="266462"/>
                    <a:pt x="79772" y="269796"/>
                  </a:cubicBezTo>
                  <a:cubicBezTo>
                    <a:pt x="83106" y="273129"/>
                    <a:pt x="87154" y="274796"/>
                    <a:pt x="91916" y="274796"/>
                  </a:cubicBezTo>
                  <a:close/>
                  <a:moveTo>
                    <a:pt x="91916" y="194786"/>
                  </a:moveTo>
                  <a:cubicBezTo>
                    <a:pt x="96679" y="194786"/>
                    <a:pt x="100806" y="193119"/>
                    <a:pt x="104299" y="189786"/>
                  </a:cubicBezTo>
                  <a:cubicBezTo>
                    <a:pt x="107791" y="186452"/>
                    <a:pt x="109538" y="182404"/>
                    <a:pt x="109538" y="177641"/>
                  </a:cubicBezTo>
                  <a:cubicBezTo>
                    <a:pt x="109538" y="172879"/>
                    <a:pt x="107791" y="168751"/>
                    <a:pt x="104299" y="165259"/>
                  </a:cubicBezTo>
                  <a:cubicBezTo>
                    <a:pt x="100806" y="161766"/>
                    <a:pt x="96679" y="160020"/>
                    <a:pt x="91916" y="160020"/>
                  </a:cubicBezTo>
                  <a:cubicBezTo>
                    <a:pt x="87154" y="160020"/>
                    <a:pt x="83106" y="161766"/>
                    <a:pt x="79772" y="165259"/>
                  </a:cubicBezTo>
                  <a:cubicBezTo>
                    <a:pt x="76438" y="168751"/>
                    <a:pt x="74771" y="172879"/>
                    <a:pt x="74771" y="177641"/>
                  </a:cubicBezTo>
                  <a:cubicBezTo>
                    <a:pt x="74771" y="182404"/>
                    <a:pt x="76438" y="186452"/>
                    <a:pt x="79772" y="189786"/>
                  </a:cubicBezTo>
                  <a:cubicBezTo>
                    <a:pt x="83106" y="193119"/>
                    <a:pt x="87154" y="194786"/>
                    <a:pt x="91916" y="194786"/>
                  </a:cubicBezTo>
                  <a:close/>
                  <a:moveTo>
                    <a:pt x="91916" y="114300"/>
                  </a:moveTo>
                  <a:cubicBezTo>
                    <a:pt x="96679" y="114300"/>
                    <a:pt x="100806" y="112633"/>
                    <a:pt x="104299" y="109299"/>
                  </a:cubicBezTo>
                  <a:cubicBezTo>
                    <a:pt x="107791" y="105966"/>
                    <a:pt x="109538" y="101918"/>
                    <a:pt x="109538" y="97155"/>
                  </a:cubicBezTo>
                  <a:cubicBezTo>
                    <a:pt x="109538" y="92393"/>
                    <a:pt x="107791" y="88265"/>
                    <a:pt x="104299" y="84773"/>
                  </a:cubicBezTo>
                  <a:cubicBezTo>
                    <a:pt x="100806" y="81280"/>
                    <a:pt x="96679" y="79534"/>
                    <a:pt x="91916" y="79534"/>
                  </a:cubicBezTo>
                  <a:cubicBezTo>
                    <a:pt x="87154" y="79534"/>
                    <a:pt x="83106" y="81280"/>
                    <a:pt x="79772" y="84773"/>
                  </a:cubicBezTo>
                  <a:cubicBezTo>
                    <a:pt x="76438" y="88265"/>
                    <a:pt x="74771" y="92393"/>
                    <a:pt x="74771" y="97155"/>
                  </a:cubicBezTo>
                  <a:cubicBezTo>
                    <a:pt x="74771" y="101918"/>
                    <a:pt x="76438" y="105966"/>
                    <a:pt x="79772" y="109299"/>
                  </a:cubicBezTo>
                  <a:cubicBezTo>
                    <a:pt x="83106" y="112633"/>
                    <a:pt x="87154" y="114300"/>
                    <a:pt x="91916" y="114300"/>
                  </a:cubicBezTo>
                  <a:close/>
                  <a:moveTo>
                    <a:pt x="170974" y="275273"/>
                  </a:moveTo>
                  <a:lnTo>
                    <a:pt x="257175" y="275273"/>
                  </a:lnTo>
                  <a:cubicBezTo>
                    <a:pt x="261858" y="275273"/>
                    <a:pt x="265886" y="273578"/>
                    <a:pt x="269260" y="270189"/>
                  </a:cubicBezTo>
                  <a:cubicBezTo>
                    <a:pt x="272633" y="266799"/>
                    <a:pt x="274320" y="262592"/>
                    <a:pt x="274320" y="257568"/>
                  </a:cubicBezTo>
                  <a:cubicBezTo>
                    <a:pt x="274320" y="252861"/>
                    <a:pt x="272633" y="248841"/>
                    <a:pt x="269260" y="245507"/>
                  </a:cubicBezTo>
                  <a:cubicBezTo>
                    <a:pt x="265886" y="242173"/>
                    <a:pt x="261858" y="240506"/>
                    <a:pt x="257175" y="240506"/>
                  </a:cubicBezTo>
                  <a:lnTo>
                    <a:pt x="170974" y="240506"/>
                  </a:lnTo>
                  <a:cubicBezTo>
                    <a:pt x="165973" y="240506"/>
                    <a:pt x="161786" y="242201"/>
                    <a:pt x="158413" y="245590"/>
                  </a:cubicBezTo>
                  <a:cubicBezTo>
                    <a:pt x="155039" y="248980"/>
                    <a:pt x="153353" y="253028"/>
                    <a:pt x="153353" y="257735"/>
                  </a:cubicBezTo>
                  <a:cubicBezTo>
                    <a:pt x="153353" y="262759"/>
                    <a:pt x="155039" y="266938"/>
                    <a:pt x="158413" y="270272"/>
                  </a:cubicBezTo>
                  <a:cubicBezTo>
                    <a:pt x="161786" y="273606"/>
                    <a:pt x="165973" y="275273"/>
                    <a:pt x="170974" y="275273"/>
                  </a:cubicBezTo>
                  <a:close/>
                  <a:moveTo>
                    <a:pt x="170974" y="194786"/>
                  </a:moveTo>
                  <a:lnTo>
                    <a:pt x="257175" y="194786"/>
                  </a:lnTo>
                  <a:cubicBezTo>
                    <a:pt x="261858" y="194786"/>
                    <a:pt x="265886" y="193092"/>
                    <a:pt x="269260" y="189702"/>
                  </a:cubicBezTo>
                  <a:cubicBezTo>
                    <a:pt x="272633" y="186313"/>
                    <a:pt x="274320" y="182106"/>
                    <a:pt x="274320" y="177082"/>
                  </a:cubicBezTo>
                  <a:cubicBezTo>
                    <a:pt x="274320" y="172375"/>
                    <a:pt x="272633" y="168354"/>
                    <a:pt x="269260" y="165021"/>
                  </a:cubicBezTo>
                  <a:cubicBezTo>
                    <a:pt x="265886" y="161687"/>
                    <a:pt x="261858" y="160020"/>
                    <a:pt x="257175" y="160020"/>
                  </a:cubicBezTo>
                  <a:lnTo>
                    <a:pt x="170974" y="160020"/>
                  </a:lnTo>
                  <a:cubicBezTo>
                    <a:pt x="165973" y="160020"/>
                    <a:pt x="161786" y="161715"/>
                    <a:pt x="158413" y="165104"/>
                  </a:cubicBezTo>
                  <a:cubicBezTo>
                    <a:pt x="155039" y="168494"/>
                    <a:pt x="153353" y="172542"/>
                    <a:pt x="153353" y="177248"/>
                  </a:cubicBezTo>
                  <a:cubicBezTo>
                    <a:pt x="153353" y="182273"/>
                    <a:pt x="155039" y="186452"/>
                    <a:pt x="158413" y="189786"/>
                  </a:cubicBezTo>
                  <a:cubicBezTo>
                    <a:pt x="161786" y="193119"/>
                    <a:pt x="165973" y="194786"/>
                    <a:pt x="170974" y="194786"/>
                  </a:cubicBezTo>
                  <a:close/>
                  <a:moveTo>
                    <a:pt x="170974" y="114776"/>
                  </a:moveTo>
                  <a:lnTo>
                    <a:pt x="257175" y="114776"/>
                  </a:lnTo>
                  <a:cubicBezTo>
                    <a:pt x="261858" y="114776"/>
                    <a:pt x="265886" y="113082"/>
                    <a:pt x="269260" y="109692"/>
                  </a:cubicBezTo>
                  <a:cubicBezTo>
                    <a:pt x="272633" y="106303"/>
                    <a:pt x="274320" y="102096"/>
                    <a:pt x="274320" y="97072"/>
                  </a:cubicBezTo>
                  <a:cubicBezTo>
                    <a:pt x="274320" y="92365"/>
                    <a:pt x="272633" y="88344"/>
                    <a:pt x="269260" y="85011"/>
                  </a:cubicBezTo>
                  <a:cubicBezTo>
                    <a:pt x="265886" y="81677"/>
                    <a:pt x="261858" y="80010"/>
                    <a:pt x="257175" y="80010"/>
                  </a:cubicBezTo>
                  <a:lnTo>
                    <a:pt x="170974" y="80010"/>
                  </a:lnTo>
                  <a:cubicBezTo>
                    <a:pt x="165973" y="80010"/>
                    <a:pt x="161786" y="81705"/>
                    <a:pt x="158413" y="85094"/>
                  </a:cubicBezTo>
                  <a:cubicBezTo>
                    <a:pt x="155039" y="88484"/>
                    <a:pt x="153353" y="92532"/>
                    <a:pt x="153353" y="97238"/>
                  </a:cubicBezTo>
                  <a:cubicBezTo>
                    <a:pt x="153353" y="102263"/>
                    <a:pt x="155039" y="106442"/>
                    <a:pt x="158413" y="109776"/>
                  </a:cubicBezTo>
                  <a:cubicBezTo>
                    <a:pt x="161786" y="113109"/>
                    <a:pt x="165973" y="114776"/>
                    <a:pt x="170974" y="114776"/>
                  </a:cubicBezTo>
                  <a:close/>
                  <a:moveTo>
                    <a:pt x="34766" y="355283"/>
                  </a:moveTo>
                  <a:cubicBezTo>
                    <a:pt x="25559" y="355283"/>
                    <a:pt x="17463" y="351790"/>
                    <a:pt x="10478" y="344805"/>
                  </a:cubicBezTo>
                  <a:cubicBezTo>
                    <a:pt x="3493" y="337820"/>
                    <a:pt x="0" y="329724"/>
                    <a:pt x="0" y="320516"/>
                  </a:cubicBezTo>
                  <a:lnTo>
                    <a:pt x="0" y="34766"/>
                  </a:lnTo>
                  <a:cubicBezTo>
                    <a:pt x="0" y="25559"/>
                    <a:pt x="3493" y="17463"/>
                    <a:pt x="10478" y="10478"/>
                  </a:cubicBezTo>
                  <a:cubicBezTo>
                    <a:pt x="17463" y="3492"/>
                    <a:pt x="25559" y="0"/>
                    <a:pt x="34766" y="0"/>
                  </a:cubicBezTo>
                  <a:lnTo>
                    <a:pt x="320516" y="0"/>
                  </a:lnTo>
                  <a:cubicBezTo>
                    <a:pt x="329724" y="0"/>
                    <a:pt x="337820" y="3492"/>
                    <a:pt x="344805" y="10478"/>
                  </a:cubicBezTo>
                  <a:cubicBezTo>
                    <a:pt x="351790" y="17463"/>
                    <a:pt x="355283" y="25559"/>
                    <a:pt x="355283" y="34766"/>
                  </a:cubicBezTo>
                  <a:lnTo>
                    <a:pt x="355283" y="320516"/>
                  </a:lnTo>
                  <a:cubicBezTo>
                    <a:pt x="355283" y="329724"/>
                    <a:pt x="351790" y="337820"/>
                    <a:pt x="344805" y="344805"/>
                  </a:cubicBezTo>
                  <a:cubicBezTo>
                    <a:pt x="337820" y="351790"/>
                    <a:pt x="329724" y="355283"/>
                    <a:pt x="320516" y="355283"/>
                  </a:cubicBezTo>
                  <a:lnTo>
                    <a:pt x="34766" y="355283"/>
                  </a:lnTo>
                  <a:close/>
                </a:path>
              </a:pathLst>
            </a:custGeom>
            <a:gradFill flip="none" rotWithShape="1">
              <a:gsLst>
                <a:gs pos="10000">
                  <a:srgbClr val="AD6ED1"/>
                </a:gs>
                <a:gs pos="35000">
                  <a:srgbClr val="8DC8E8"/>
                </a:gs>
              </a:gsLst>
              <a:lin ang="13500000" scaled="1"/>
              <a:tileRect/>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fontAlgn="base">
                <a:spcBef>
                  <a:spcPct val="0"/>
                </a:spcBef>
                <a:spcAft>
                  <a:spcPct val="0"/>
                </a:spcAft>
              </a:pPr>
              <a:endParaRPr lang="en-US" sz="1398" b="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43" name="Rectangle 42">
              <a:extLst>
                <a:ext uri="{FF2B5EF4-FFF2-40B4-BE49-F238E27FC236}">
                  <a16:creationId xmlns:a16="http://schemas.microsoft.com/office/drawing/2014/main" id="{B0A4CD42-A2C3-A220-EA21-42AD677A085A}"/>
                </a:ext>
              </a:extLst>
            </p:cNvPr>
            <p:cNvSpPr/>
            <p:nvPr/>
          </p:nvSpPr>
          <p:spPr bwMode="auto">
            <a:xfrm>
              <a:off x="1828136" y="2706103"/>
              <a:ext cx="1156614" cy="27432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defTabSz="931015" fontAlgn="base">
                <a:lnSpc>
                  <a:spcPct val="90000"/>
                </a:lnSpc>
                <a:spcBef>
                  <a:spcPct val="0"/>
                </a:spcBef>
                <a:spcAft>
                  <a:spcPct val="0"/>
                </a:spcAft>
                <a:defRPr/>
              </a:pPr>
              <a:r>
                <a:rPr lang="en-US" sz="1198" kern="0" dirty="0">
                  <a:solidFill>
                    <a:srgbClr val="FFFFFF"/>
                  </a:solidFill>
                  <a:latin typeface="+mj-lt"/>
                  <a:cs typeface="Segoe UI" pitchFamily="34" charset="0"/>
                </a:rPr>
                <a:t>Network configurations</a:t>
              </a:r>
            </a:p>
          </p:txBody>
        </p:sp>
        <p:sp>
          <p:nvSpPr>
            <p:cNvPr id="44" name="Rectangle 43">
              <a:extLst>
                <a:ext uri="{FF2B5EF4-FFF2-40B4-BE49-F238E27FC236}">
                  <a16:creationId xmlns:a16="http://schemas.microsoft.com/office/drawing/2014/main" id="{1F6EE43E-2E04-EE1A-A9A0-84FEFE70AB8A}"/>
                </a:ext>
              </a:extLst>
            </p:cNvPr>
            <p:cNvSpPr/>
            <p:nvPr/>
          </p:nvSpPr>
          <p:spPr bwMode="auto">
            <a:xfrm>
              <a:off x="958280" y="3622344"/>
              <a:ext cx="904244" cy="27432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defTabSz="931015" fontAlgn="base">
                <a:lnSpc>
                  <a:spcPct val="90000"/>
                </a:lnSpc>
                <a:spcBef>
                  <a:spcPct val="0"/>
                </a:spcBef>
                <a:spcAft>
                  <a:spcPct val="0"/>
                </a:spcAft>
                <a:defRPr/>
              </a:pPr>
              <a:r>
                <a:rPr lang="en-US" sz="1198" kern="0">
                  <a:solidFill>
                    <a:srgbClr val="FFFFFF"/>
                  </a:solidFill>
                  <a:latin typeface="+mj-lt"/>
                  <a:cs typeface="Segoe UI" pitchFamily="34" charset="0"/>
                </a:rPr>
                <a:t>Security settings</a:t>
              </a:r>
            </a:p>
          </p:txBody>
        </p:sp>
        <p:sp>
          <p:nvSpPr>
            <p:cNvPr id="45" name="Rectangle 44">
              <a:extLst>
                <a:ext uri="{FF2B5EF4-FFF2-40B4-BE49-F238E27FC236}">
                  <a16:creationId xmlns:a16="http://schemas.microsoft.com/office/drawing/2014/main" id="{37973215-1E13-88C6-DC9D-3445DF2C4AAE}"/>
                </a:ext>
              </a:extLst>
            </p:cNvPr>
            <p:cNvSpPr/>
            <p:nvPr/>
          </p:nvSpPr>
          <p:spPr bwMode="auto">
            <a:xfrm>
              <a:off x="2676519" y="3622344"/>
              <a:ext cx="1121550" cy="27432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defTabSz="931015" fontAlgn="base">
                <a:lnSpc>
                  <a:spcPct val="90000"/>
                </a:lnSpc>
                <a:spcBef>
                  <a:spcPct val="0"/>
                </a:spcBef>
                <a:spcAft>
                  <a:spcPct val="0"/>
                </a:spcAft>
                <a:defRPr/>
              </a:pPr>
              <a:r>
                <a:rPr lang="en-US" sz="1198" kern="0">
                  <a:solidFill>
                    <a:srgbClr val="FFFFFF"/>
                  </a:solidFill>
                  <a:latin typeface="+mj-lt"/>
                  <a:cs typeface="Segoe UI" pitchFamily="34" charset="0"/>
                </a:rPr>
                <a:t>Organizational policies</a:t>
              </a:r>
            </a:p>
          </p:txBody>
        </p:sp>
      </p:grpSp>
    </p:spTree>
    <p:extLst>
      <p:ext uri="{BB962C8B-B14F-4D97-AF65-F5344CB8AC3E}">
        <p14:creationId xmlns:p14="http://schemas.microsoft.com/office/powerpoint/2010/main" val="3897434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10">
            <a:extLst>
              <a:ext uri="{FF2B5EF4-FFF2-40B4-BE49-F238E27FC236}">
                <a16:creationId xmlns:a16="http://schemas.microsoft.com/office/drawing/2014/main" id="{51A7372B-C54E-5433-2DF9-89BC8762DF59}"/>
              </a:ext>
              <a:ext uri="{C183D7F6-B498-43B3-948B-1728B52AA6E4}">
                <adec:decorative xmlns:adec="http://schemas.microsoft.com/office/drawing/2017/decorative" val="1"/>
              </a:ext>
            </a:extLst>
          </p:cNvPr>
          <p:cNvSpPr/>
          <p:nvPr/>
        </p:nvSpPr>
        <p:spPr bwMode="auto">
          <a:xfrm>
            <a:off x="6313991" y="1111170"/>
            <a:ext cx="5289744" cy="5310744"/>
          </a:xfrm>
          <a:prstGeom prst="roundRect">
            <a:avLst>
              <a:gd name="adj" fmla="val 4829"/>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91F2C"/>
              </a:solidFill>
              <a:latin typeface="+mj-lt"/>
              <a:cs typeface="Segoe UI" pitchFamily="34" charset="0"/>
            </a:endParaRPr>
          </a:p>
        </p:txBody>
      </p:sp>
      <p:sp>
        <p:nvSpPr>
          <p:cNvPr id="6" name="Title 16">
            <a:extLst>
              <a:ext uri="{FF2B5EF4-FFF2-40B4-BE49-F238E27FC236}">
                <a16:creationId xmlns:a16="http://schemas.microsoft.com/office/drawing/2014/main" id="{E26F5649-0694-26D5-301C-CEA0C43C8B98}"/>
              </a:ext>
            </a:extLst>
          </p:cNvPr>
          <p:cNvSpPr txBox="1">
            <a:spLocks/>
          </p:cNvSpPr>
          <p:nvPr/>
        </p:nvSpPr>
        <p:spPr>
          <a:xfrm>
            <a:off x="461107" y="-129321"/>
            <a:ext cx="4861153" cy="1077218"/>
          </a:xfrm>
          <a:prstGeom prst="rect">
            <a:avLst/>
          </a:prstGeom>
          <a:noFill/>
          <a:ln>
            <a:noFill/>
            <a:prstDash/>
          </a:ln>
          <a:effectLst/>
        </p:spPr>
        <p:txBody>
          <a:bodyPr rot="0" spcFirstLastPara="0" vertOverflow="overflow" horzOverflow="overflow" vert="horz" wrap="square" lIns="0" tIns="45720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652943" fontAlgn="base">
              <a:spcAft>
                <a:spcPct val="0"/>
              </a:spcAft>
              <a:defRPr/>
            </a:pPr>
            <a:r>
              <a:rPr lang="en-US" sz="4000" spc="0" dirty="0">
                <a:gradFill flip="none" rotWithShape="1">
                  <a:gsLst>
                    <a:gs pos="0">
                      <a:srgbClr val="D59ED7"/>
                    </a:gs>
                    <a:gs pos="80000">
                      <a:srgbClr val="8DC8E8"/>
                    </a:gs>
                  </a:gsLst>
                  <a:path path="circle">
                    <a:fillToRect l="100000" t="100000"/>
                  </a:path>
                  <a:tileRect r="-100000" b="-100000"/>
                </a:gradFill>
              </a:rPr>
              <a:t>Customizations</a:t>
            </a:r>
          </a:p>
        </p:txBody>
      </p:sp>
      <p:sp>
        <p:nvSpPr>
          <p:cNvPr id="7" name="Content Placeholder 4">
            <a:extLst>
              <a:ext uri="{FF2B5EF4-FFF2-40B4-BE49-F238E27FC236}">
                <a16:creationId xmlns:a16="http://schemas.microsoft.com/office/drawing/2014/main" id="{624444EF-835A-C1A3-053C-C3C498831992}"/>
              </a:ext>
            </a:extLst>
          </p:cNvPr>
          <p:cNvSpPr txBox="1">
            <a:spLocks/>
          </p:cNvSpPr>
          <p:nvPr/>
        </p:nvSpPr>
        <p:spPr>
          <a:xfrm>
            <a:off x="496262" y="1032385"/>
            <a:ext cx="4223077" cy="110799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spcBef>
                <a:spcPts val="0"/>
              </a:spcBef>
              <a:spcAft>
                <a:spcPct val="0"/>
              </a:spcAft>
              <a:buSzTx/>
              <a:buNone/>
              <a:defRPr/>
            </a:pPr>
            <a:r>
              <a:rPr lang="en-US" sz="1800" spc="-50" dirty="0">
                <a:ln w="3175">
                  <a:noFill/>
                </a:ln>
                <a:solidFill>
                  <a:schemeClr val="bg1"/>
                </a:solidFill>
                <a:latin typeface="+mj-lt"/>
                <a:cs typeface="Segoe UI"/>
              </a:rPr>
              <a:t>Code-ready for you and your team. </a:t>
            </a:r>
          </a:p>
          <a:p>
            <a:pPr marL="0" indent="0" fontAlgn="base">
              <a:spcBef>
                <a:spcPts val="0"/>
              </a:spcBef>
              <a:spcAft>
                <a:spcPct val="0"/>
              </a:spcAft>
              <a:buSzTx/>
              <a:buNone/>
              <a:defRPr/>
            </a:pPr>
            <a:endParaRPr lang="en-US" sz="1800" spc="-50" dirty="0">
              <a:ln w="3175">
                <a:noFill/>
              </a:ln>
              <a:solidFill>
                <a:schemeClr val="bg1"/>
              </a:solidFill>
              <a:latin typeface="+mj-lt"/>
              <a:cs typeface="Segoe UI"/>
            </a:endParaRPr>
          </a:p>
          <a:p>
            <a:pPr marL="0" indent="0" fontAlgn="base">
              <a:spcBef>
                <a:spcPts val="0"/>
              </a:spcBef>
              <a:spcAft>
                <a:spcPct val="0"/>
              </a:spcAft>
              <a:buSzTx/>
              <a:buNone/>
              <a:defRPr/>
            </a:pPr>
            <a:r>
              <a:rPr lang="en-US" sz="1800" spc="-50" dirty="0">
                <a:ln w="3175">
                  <a:noFill/>
                </a:ln>
                <a:solidFill>
                  <a:schemeClr val="bg1"/>
                </a:solidFill>
                <a:latin typeface="+mj-lt"/>
                <a:cs typeface="Segoe UI"/>
              </a:rPr>
              <a:t>Define tools, packages, and settings in your config-as-code</a:t>
            </a:r>
          </a:p>
        </p:txBody>
      </p:sp>
      <p:sp>
        <p:nvSpPr>
          <p:cNvPr id="8" name="Rounded Rectangle 2">
            <a:extLst>
              <a:ext uri="{FF2B5EF4-FFF2-40B4-BE49-F238E27FC236}">
                <a16:creationId xmlns:a16="http://schemas.microsoft.com/office/drawing/2014/main" id="{C9D3A58B-C648-1D3F-4CD0-3BB93EBAC41E}"/>
              </a:ext>
              <a:ext uri="{C183D7F6-B498-43B3-948B-1728B52AA6E4}">
                <adec:decorative xmlns:adec="http://schemas.microsoft.com/office/drawing/2017/decorative" val="1"/>
              </a:ext>
            </a:extLst>
          </p:cNvPr>
          <p:cNvSpPr/>
          <p:nvPr/>
        </p:nvSpPr>
        <p:spPr bwMode="auto">
          <a:xfrm>
            <a:off x="79550" y="2546308"/>
            <a:ext cx="5937202" cy="3841653"/>
          </a:xfrm>
          <a:prstGeom prst="roundRect">
            <a:avLst>
              <a:gd name="adj" fmla="val 2587"/>
            </a:avLst>
          </a:prstGeom>
          <a:solidFill>
            <a:srgbClr val="1B1A19"/>
          </a:solidFill>
          <a:ln w="38100">
            <a:solidFill>
              <a:srgbClr val="FFFFFF"/>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algn="l" defTabSz="93228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mj-lt"/>
              <a:ea typeface="Segoe UI" pitchFamily="34" charset="0"/>
              <a:cs typeface="Segoe UI" pitchFamily="34" charset="0"/>
            </a:endParaRPr>
          </a:p>
        </p:txBody>
      </p:sp>
      <p:pic>
        <p:nvPicPr>
          <p:cNvPr id="9" name="Picture 2" descr="Dev box customization menus.">
            <a:extLst>
              <a:ext uri="{FF2B5EF4-FFF2-40B4-BE49-F238E27FC236}">
                <a16:creationId xmlns:a16="http://schemas.microsoft.com/office/drawing/2014/main" id="{2AE602C5-0740-7809-4971-2D3CFBCD31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56" y="2592920"/>
            <a:ext cx="5898339" cy="3753252"/>
          </a:xfrm>
          <a:prstGeom prst="roundRect">
            <a:avLst>
              <a:gd name="adj" fmla="val 2330"/>
            </a:avLst>
          </a:prstGeom>
          <a:noFill/>
          <a:extLst>
            <a:ext uri="{909E8E84-426E-40DD-AFC4-6F175D3DCCD1}">
              <a14:hiddenFill xmlns:a14="http://schemas.microsoft.com/office/drawing/2010/main">
                <a:solidFill>
                  <a:srgbClr val="FFFFFF"/>
                </a:solidFill>
              </a14:hiddenFill>
            </a:ext>
          </a:extLst>
        </p:spPr>
      </p:pic>
      <p:sp>
        <p:nvSpPr>
          <p:cNvPr id="10" name="TextBox 45">
            <a:extLst>
              <a:ext uri="{FF2B5EF4-FFF2-40B4-BE49-F238E27FC236}">
                <a16:creationId xmlns:a16="http://schemas.microsoft.com/office/drawing/2014/main" id="{BC394DF7-C5CE-1DC2-6E87-D739ADC30836}"/>
              </a:ext>
              <a:ext uri="{C183D7F6-B498-43B3-948B-1728B52AA6E4}">
                <adec:decorative xmlns:adec="http://schemas.microsoft.com/office/drawing/2017/decorative" val="0"/>
              </a:ext>
            </a:extLst>
          </p:cNvPr>
          <p:cNvSpPr txBox="1"/>
          <p:nvPr/>
        </p:nvSpPr>
        <p:spPr>
          <a:xfrm>
            <a:off x="7075470" y="1722637"/>
            <a:ext cx="1371600" cy="274320"/>
          </a:xfrm>
          <a:prstGeom prst="roundRect">
            <a:avLst>
              <a:gd name="adj" fmla="val 21339"/>
            </a:avLst>
          </a:prstGeom>
          <a:gradFill flip="none" rotWithShape="1">
            <a:gsLst>
              <a:gs pos="35000">
                <a:srgbClr val="8DC8E8"/>
              </a:gs>
              <a:gs pos="10000">
                <a:srgbClr val="D59ED7"/>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000000">
                <a:alpha val="50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mj-lt"/>
                <a:ea typeface="+mn-ea"/>
                <a:cs typeface="Segoe UI" pitchFamily="34" charset="0"/>
              </a:rPr>
              <a:t>Private preview</a:t>
            </a:r>
          </a:p>
        </p:txBody>
      </p:sp>
      <p:sp>
        <p:nvSpPr>
          <p:cNvPr id="11" name="TextBox 10">
            <a:extLst>
              <a:ext uri="{FF2B5EF4-FFF2-40B4-BE49-F238E27FC236}">
                <a16:creationId xmlns:a16="http://schemas.microsoft.com/office/drawing/2014/main" id="{6A6846CF-A0AF-9686-22B3-436BDD5CE93F}"/>
              </a:ext>
            </a:extLst>
          </p:cNvPr>
          <p:cNvSpPr txBox="1"/>
          <p:nvPr/>
        </p:nvSpPr>
        <p:spPr>
          <a:xfrm>
            <a:off x="7075470" y="1976704"/>
            <a:ext cx="3963805" cy="1354217"/>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ts val="1200"/>
              </a:spcAft>
              <a:buClrTx/>
              <a:buSzTx/>
              <a:buFontTx/>
              <a:buNone/>
              <a:tabLst/>
              <a:defRPr/>
            </a:pPr>
            <a:br>
              <a:rPr kumimoji="0" lang="en-US" sz="1800" b="0" i="0" u="none" strike="noStrike" kern="1200" cap="none" spc="0" normalizeH="0" baseline="0" noProof="0">
                <a:ln w="3175">
                  <a:noFill/>
                </a:ln>
                <a:gradFill flip="none" rotWithShape="1">
                  <a:gsLst>
                    <a:gs pos="0">
                      <a:srgbClr val="D59ED7"/>
                    </a:gs>
                    <a:gs pos="80000">
                      <a:srgbClr val="8DC8E8"/>
                    </a:gs>
                  </a:gsLst>
                  <a:path path="circle">
                    <a:fillToRect l="100000" t="100000"/>
                  </a:path>
                  <a:tileRect r="-100000" b="-100000"/>
                </a:gradFill>
                <a:effectLst/>
                <a:uLnTx/>
                <a:uFillTx/>
                <a:latin typeface="+mj-lt"/>
                <a:cs typeface="Segoe UI" pitchFamily="34" charset="0"/>
              </a:rPr>
            </a:br>
            <a:r>
              <a:rPr kumimoji="0" lang="en-US" sz="1800" b="0" i="0" u="none" strike="noStrike" kern="1200" cap="none" spc="0" normalizeH="0" baseline="0" noProof="0">
                <a:ln w="3175">
                  <a:noFill/>
                </a:ln>
                <a:gradFill flip="none" rotWithShape="1">
                  <a:gsLst>
                    <a:gs pos="0">
                      <a:srgbClr val="D59ED7"/>
                    </a:gs>
                    <a:gs pos="80000">
                      <a:srgbClr val="8DC8E8"/>
                    </a:gs>
                  </a:gsLst>
                  <a:path path="circle">
                    <a:fillToRect l="100000" t="100000"/>
                  </a:path>
                  <a:tileRect r="-100000" b="-100000"/>
                </a:gradFill>
                <a:effectLst/>
                <a:uLnTx/>
                <a:uFillTx/>
                <a:latin typeface="+mj-lt"/>
                <a:cs typeface="Segoe UI" pitchFamily="34" charset="0"/>
              </a:rPr>
              <a:t>Team customizations </a:t>
            </a:r>
            <a:endParaRPr lang="en-US" sz="1800">
              <a:ln w="3175">
                <a:noFill/>
              </a:ln>
              <a:gradFill flip="none" rotWithShape="1">
                <a:gsLst>
                  <a:gs pos="0">
                    <a:srgbClr val="D59ED7"/>
                  </a:gs>
                  <a:gs pos="80000">
                    <a:srgbClr val="8DC8E8"/>
                  </a:gs>
                </a:gsLst>
                <a:path path="circle">
                  <a:fillToRect l="100000" t="100000"/>
                </a:path>
                <a:tileRect r="-100000" b="-100000"/>
              </a:gradFill>
              <a:latin typeface="+mj-lt"/>
              <a:cs typeface="Segoe UI" pitchFamily="34" charset="0"/>
            </a:endParaRPr>
          </a:p>
          <a:p>
            <a:pPr marL="0" marR="0" lvl="0" indent="0" algn="l" defTabSz="914400" rtl="0" eaLnBrk="1" fontAlgn="base" latinLnBrk="0" hangingPunct="1">
              <a:lnSpc>
                <a:spcPct val="100000"/>
              </a:lnSpc>
              <a:spcBef>
                <a:spcPct val="0"/>
              </a:spcBef>
              <a:spcAft>
                <a:spcPts val="1200"/>
              </a:spcAft>
              <a:buClrTx/>
              <a:buSzTx/>
              <a:buFontTx/>
              <a:buNone/>
              <a:tabLst/>
              <a:defRPr/>
            </a:pPr>
            <a:r>
              <a:rPr kumimoji="0" lang="en-US" sz="1800" b="0" i="0" u="none" strike="noStrike" kern="1200" cap="none" spc="0" normalizeH="0" baseline="0" noProof="0">
                <a:ln w="3175">
                  <a:noFill/>
                </a:ln>
                <a:gradFill flip="none" rotWithShape="1">
                  <a:gsLst>
                    <a:gs pos="0">
                      <a:srgbClr val="D59ED7"/>
                    </a:gs>
                    <a:gs pos="80000">
                      <a:srgbClr val="8DC8E8"/>
                    </a:gs>
                  </a:gsLst>
                  <a:path path="circle">
                    <a:fillToRect l="100000" t="100000"/>
                  </a:path>
                  <a:tileRect r="-100000" b="-100000"/>
                </a:gradFill>
                <a:effectLst/>
                <a:uLnTx/>
                <a:uFillTx/>
                <a:latin typeface="+mj-lt"/>
                <a:cs typeface="Segoe UI" pitchFamily="34" charset="0"/>
              </a:rPr>
              <a:t>Imaging</a:t>
            </a:r>
            <a:br>
              <a:rPr kumimoji="0" lang="en-US" sz="1800" b="0" i="0" u="none" strike="noStrike" kern="1200" cap="none" spc="0" normalizeH="0" baseline="0" noProof="0">
                <a:ln w="3175">
                  <a:noFill/>
                </a:ln>
                <a:gradFill flip="none" rotWithShape="1">
                  <a:gsLst>
                    <a:gs pos="0">
                      <a:srgbClr val="D59ED7"/>
                    </a:gs>
                    <a:gs pos="80000">
                      <a:srgbClr val="8DC8E8"/>
                    </a:gs>
                  </a:gsLst>
                  <a:path path="circle">
                    <a:fillToRect l="100000" t="100000"/>
                  </a:path>
                  <a:tileRect r="-100000" b="-100000"/>
                </a:gradFill>
                <a:effectLst/>
                <a:uLnTx/>
                <a:uFillTx/>
                <a:latin typeface="+mj-lt"/>
                <a:cs typeface="Segoe UI" pitchFamily="34" charset="0"/>
              </a:rPr>
            </a:br>
            <a:endParaRPr kumimoji="0" lang="en-US" sz="1800" b="0" i="0" u="none" strike="noStrike" kern="1200" cap="none" spc="0" normalizeH="0" baseline="0" noProof="0">
              <a:ln w="3175">
                <a:noFill/>
              </a:ln>
              <a:gradFill flip="none" rotWithShape="1">
                <a:gsLst>
                  <a:gs pos="0">
                    <a:srgbClr val="D59ED7"/>
                  </a:gs>
                  <a:gs pos="80000">
                    <a:srgbClr val="8DC8E8"/>
                  </a:gs>
                </a:gsLst>
                <a:path path="circle">
                  <a:fillToRect l="100000" t="100000"/>
                </a:path>
                <a:tileRect r="-100000" b="-100000"/>
              </a:gradFill>
              <a:effectLst/>
              <a:uLnTx/>
              <a:uFillTx/>
              <a:latin typeface="+mj-lt"/>
              <a:cs typeface="Segoe UI" pitchFamily="34" charset="0"/>
            </a:endParaRPr>
          </a:p>
        </p:txBody>
      </p:sp>
      <p:sp>
        <p:nvSpPr>
          <p:cNvPr id="12" name="TextBox 45">
            <a:extLst>
              <a:ext uri="{FF2B5EF4-FFF2-40B4-BE49-F238E27FC236}">
                <a16:creationId xmlns:a16="http://schemas.microsoft.com/office/drawing/2014/main" id="{F1421410-76F2-2109-80FB-869DA0C07041}"/>
              </a:ext>
              <a:ext uri="{C183D7F6-B498-43B3-948B-1728B52AA6E4}">
                <adec:decorative xmlns:adec="http://schemas.microsoft.com/office/drawing/2017/decorative" val="0"/>
              </a:ext>
            </a:extLst>
          </p:cNvPr>
          <p:cNvSpPr txBox="1"/>
          <p:nvPr/>
        </p:nvSpPr>
        <p:spPr>
          <a:xfrm>
            <a:off x="7075470" y="3704379"/>
            <a:ext cx="1371600" cy="274320"/>
          </a:xfrm>
          <a:prstGeom prst="roundRect">
            <a:avLst>
              <a:gd name="adj" fmla="val 21339"/>
            </a:avLst>
          </a:prstGeom>
          <a:gradFill flip="none" rotWithShape="1">
            <a:gsLst>
              <a:gs pos="35000">
                <a:srgbClr val="8DC8E8"/>
              </a:gs>
              <a:gs pos="10000">
                <a:srgbClr val="D59ED7"/>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000000">
                <a:alpha val="50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400" fontAlgn="base">
              <a:lnSpc>
                <a:spcPct val="90000"/>
              </a:lnSpc>
              <a:spcBef>
                <a:spcPct val="0"/>
              </a:spcBef>
              <a:spcAft>
                <a:spcPct val="0"/>
              </a:spcAft>
              <a:buClrTx/>
              <a:buSzTx/>
              <a:buFontTx/>
              <a:buNone/>
              <a:tabLst/>
              <a:defRPr kumimoji="0" sz="1200" b="1" i="0" u="none" strike="noStrike" kern="0" cap="none" spc="0" normalizeH="0" baseline="0">
                <a:ln w="3175">
                  <a:noFill/>
                </a:ln>
                <a:gradFill>
                  <a:gsLst>
                    <a:gs pos="77528">
                      <a:srgbClr val="000000"/>
                    </a:gs>
                    <a:gs pos="53933">
                      <a:srgbClr val="000000"/>
                    </a:gs>
                  </a:gsLst>
                  <a:path path="circle">
                    <a:fillToRect l="100000" b="100000"/>
                  </a:path>
                </a:gradFill>
                <a:effectLst/>
                <a:uLnTx/>
                <a:uFillTx/>
                <a:latin typeface="Segoe UI Semibold"/>
                <a:cs typeface="Segoe UI" pitchFamily="34" charset="0"/>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latin typeface="+mj-lt"/>
              </a:rPr>
              <a:t>Preview</a:t>
            </a:r>
          </a:p>
        </p:txBody>
      </p:sp>
      <p:sp>
        <p:nvSpPr>
          <p:cNvPr id="13" name="TextBox 12">
            <a:extLst>
              <a:ext uri="{FF2B5EF4-FFF2-40B4-BE49-F238E27FC236}">
                <a16:creationId xmlns:a16="http://schemas.microsoft.com/office/drawing/2014/main" id="{9DCD91ED-50D2-5E89-2962-E8D9DB52249E}"/>
              </a:ext>
            </a:extLst>
          </p:cNvPr>
          <p:cNvSpPr txBox="1"/>
          <p:nvPr/>
        </p:nvSpPr>
        <p:spPr>
          <a:xfrm>
            <a:off x="7075470" y="4131374"/>
            <a:ext cx="3592992" cy="1908215"/>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ts val="1200"/>
              </a:spcAft>
              <a:buClrTx/>
              <a:buSzTx/>
              <a:buFontTx/>
              <a:buNone/>
              <a:tabLst/>
              <a:defRPr/>
            </a:pPr>
            <a:r>
              <a:rPr kumimoji="0" lang="en-US" sz="1800" b="0" i="0" u="none" strike="noStrike" kern="1200" cap="none" spc="0" normalizeH="0" baseline="0" noProof="0">
                <a:ln w="3175">
                  <a:noFill/>
                </a:ln>
                <a:gradFill flip="none" rotWithShape="1">
                  <a:gsLst>
                    <a:gs pos="0">
                      <a:srgbClr val="D59ED7"/>
                    </a:gs>
                    <a:gs pos="80000">
                      <a:srgbClr val="8DC8E8"/>
                    </a:gs>
                  </a:gsLst>
                  <a:path path="circle">
                    <a:fillToRect l="100000" t="100000"/>
                  </a:path>
                  <a:tileRect r="-100000" b="-100000"/>
                </a:gradFill>
                <a:effectLst/>
                <a:uLnTx/>
                <a:uFillTx/>
                <a:latin typeface="+mj-lt"/>
                <a:cs typeface="Segoe UI" pitchFamily="34" charset="0"/>
              </a:rPr>
              <a:t>Individual customizations </a:t>
            </a:r>
          </a:p>
          <a:p>
            <a:pPr marL="0" marR="0" lvl="0" indent="0" algn="l" defTabSz="914400" rtl="0" eaLnBrk="1" fontAlgn="base" latinLnBrk="0" hangingPunct="1">
              <a:lnSpc>
                <a:spcPct val="100000"/>
              </a:lnSpc>
              <a:spcBef>
                <a:spcPct val="0"/>
              </a:spcBef>
              <a:spcAft>
                <a:spcPts val="1200"/>
              </a:spcAft>
              <a:buClrTx/>
              <a:buSzTx/>
              <a:buFontTx/>
              <a:buNone/>
              <a:tabLst/>
              <a:defRPr/>
            </a:pPr>
            <a:r>
              <a:rPr lang="en-US" sz="1800" noProof="0">
                <a:ln w="3175">
                  <a:noFill/>
                </a:ln>
                <a:gradFill flip="none" rotWithShape="1">
                  <a:gsLst>
                    <a:gs pos="0">
                      <a:srgbClr val="D59ED7"/>
                    </a:gs>
                    <a:gs pos="80000">
                      <a:srgbClr val="8DC8E8"/>
                    </a:gs>
                  </a:gsLst>
                  <a:path path="circle">
                    <a:fillToRect l="100000" t="100000"/>
                  </a:path>
                  <a:tileRect r="-100000" b="-100000"/>
                </a:gradFill>
                <a:latin typeface="+mj-lt"/>
                <a:cs typeface="Segoe UI" pitchFamily="34" charset="0"/>
              </a:rPr>
              <a:t>Customizations in Dev Home</a:t>
            </a:r>
          </a:p>
          <a:p>
            <a:pPr marL="0" marR="0" lvl="0" indent="0" algn="l" defTabSz="914400" rtl="0" eaLnBrk="1" fontAlgn="base" latinLnBrk="0" hangingPunct="1">
              <a:lnSpc>
                <a:spcPct val="100000"/>
              </a:lnSpc>
              <a:spcBef>
                <a:spcPct val="0"/>
              </a:spcBef>
              <a:spcAft>
                <a:spcPts val="1200"/>
              </a:spcAft>
              <a:buClrTx/>
              <a:buSzTx/>
              <a:buFontTx/>
              <a:buNone/>
              <a:tabLst/>
              <a:defRPr/>
            </a:pPr>
            <a:r>
              <a:rPr kumimoji="0" lang="en-US" sz="1800" b="0" i="0" u="none" strike="noStrike" kern="1200" cap="none" spc="0" normalizeH="0" baseline="0" noProof="0">
                <a:ln w="3175">
                  <a:noFill/>
                </a:ln>
                <a:gradFill flip="none" rotWithShape="1">
                  <a:gsLst>
                    <a:gs pos="0">
                      <a:srgbClr val="D59ED7"/>
                    </a:gs>
                    <a:gs pos="80000">
                      <a:srgbClr val="8DC8E8"/>
                    </a:gs>
                  </a:gsLst>
                  <a:path path="circle">
                    <a:fillToRect l="100000" t="100000"/>
                  </a:path>
                  <a:tileRect r="-100000" b="-100000"/>
                </a:gradFill>
                <a:effectLst/>
                <a:uLnTx/>
                <a:uFillTx/>
                <a:latin typeface="+mj-lt"/>
                <a:cs typeface="Segoe UI" pitchFamily="34" charset="0"/>
              </a:rPr>
              <a:t>Project based catalogs</a:t>
            </a:r>
            <a:br>
              <a:rPr kumimoji="0" lang="en-US" sz="1800" b="0" i="0" u="none" strike="noStrike" kern="1200" cap="none" spc="0" normalizeH="0" baseline="0" noProof="0">
                <a:ln w="3175">
                  <a:noFill/>
                </a:ln>
                <a:gradFill flip="none" rotWithShape="1">
                  <a:gsLst>
                    <a:gs pos="0">
                      <a:srgbClr val="D59ED7"/>
                    </a:gs>
                    <a:gs pos="80000">
                      <a:srgbClr val="8DC8E8"/>
                    </a:gs>
                  </a:gsLst>
                  <a:path path="circle">
                    <a:fillToRect l="100000" t="100000"/>
                  </a:path>
                  <a:tileRect r="-100000" b="-100000"/>
                </a:gradFill>
                <a:effectLst/>
                <a:uLnTx/>
                <a:uFillTx/>
                <a:latin typeface="+mj-lt"/>
                <a:cs typeface="Segoe UI" pitchFamily="34" charset="0"/>
              </a:rPr>
            </a:br>
            <a:endParaRPr kumimoji="0" lang="en-US" sz="1800" b="0" i="0" u="none" strike="noStrike" kern="1200" cap="none" spc="0" normalizeH="0" baseline="0" noProof="0">
              <a:ln w="3175">
                <a:noFill/>
              </a:ln>
              <a:gradFill flip="none" rotWithShape="1">
                <a:gsLst>
                  <a:gs pos="0">
                    <a:srgbClr val="D59ED7"/>
                  </a:gs>
                  <a:gs pos="80000">
                    <a:srgbClr val="8DC8E8"/>
                  </a:gs>
                </a:gsLst>
                <a:path path="circle">
                  <a:fillToRect l="100000" t="100000"/>
                </a:path>
                <a:tileRect r="-100000" b="-100000"/>
              </a:gradFill>
              <a:effectLst/>
              <a:uLnTx/>
              <a:uFillTx/>
              <a:latin typeface="+mj-lt"/>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mj-lt"/>
            </a:endParaRPr>
          </a:p>
        </p:txBody>
      </p:sp>
    </p:spTree>
    <p:extLst>
      <p:ext uri="{BB962C8B-B14F-4D97-AF65-F5344CB8AC3E}">
        <p14:creationId xmlns:p14="http://schemas.microsoft.com/office/powerpoint/2010/main" val="31662059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27BC22-4026-A09E-5778-AF45E6D033C8}"/>
            </a:ext>
          </a:extLst>
        </p:cNvPr>
        <p:cNvGrpSpPr/>
        <p:nvPr/>
      </p:nvGrpSpPr>
      <p:grpSpPr>
        <a:xfrm>
          <a:off x="0" y="0"/>
          <a:ext cx="0" cy="0"/>
          <a:chOff x="0" y="0"/>
          <a:chExt cx="0" cy="0"/>
        </a:xfrm>
      </p:grpSpPr>
      <p:sp>
        <p:nvSpPr>
          <p:cNvPr id="2" name="Rectangle: Rounded Corners 10">
            <a:extLst>
              <a:ext uri="{FF2B5EF4-FFF2-40B4-BE49-F238E27FC236}">
                <a16:creationId xmlns:a16="http://schemas.microsoft.com/office/drawing/2014/main" id="{301CD5D7-1603-703F-BADF-AF18C4958C18}"/>
              </a:ext>
              <a:ext uri="{C183D7F6-B498-43B3-948B-1728B52AA6E4}">
                <adec:decorative xmlns:adec="http://schemas.microsoft.com/office/drawing/2017/decorative" val="1"/>
              </a:ext>
            </a:extLst>
          </p:cNvPr>
          <p:cNvSpPr/>
          <p:nvPr/>
        </p:nvSpPr>
        <p:spPr bwMode="auto">
          <a:xfrm>
            <a:off x="604140" y="2017713"/>
            <a:ext cx="5355335" cy="4251325"/>
          </a:xfrm>
          <a:prstGeom prst="roundRect">
            <a:avLst>
              <a:gd name="adj" fmla="val 4829"/>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91F2C"/>
              </a:solidFill>
              <a:latin typeface="+mj-lt"/>
              <a:cs typeface="Segoe UI" pitchFamily="34" charset="0"/>
            </a:endParaRPr>
          </a:p>
        </p:txBody>
      </p:sp>
      <p:sp>
        <p:nvSpPr>
          <p:cNvPr id="3" name="Rectangle: Rounded Corners 10">
            <a:extLst>
              <a:ext uri="{FF2B5EF4-FFF2-40B4-BE49-F238E27FC236}">
                <a16:creationId xmlns:a16="http://schemas.microsoft.com/office/drawing/2014/main" id="{2FD91CD2-2E11-7B1D-246E-C92995CE6D7D}"/>
              </a:ext>
              <a:ext uri="{C183D7F6-B498-43B3-948B-1728B52AA6E4}">
                <adec:decorative xmlns:adec="http://schemas.microsoft.com/office/drawing/2017/decorative" val="1"/>
              </a:ext>
            </a:extLst>
          </p:cNvPr>
          <p:cNvSpPr/>
          <p:nvPr/>
        </p:nvSpPr>
        <p:spPr bwMode="auto">
          <a:xfrm>
            <a:off x="6254053" y="2017713"/>
            <a:ext cx="5355335" cy="4251325"/>
          </a:xfrm>
          <a:prstGeom prst="roundRect">
            <a:avLst>
              <a:gd name="adj" fmla="val 4829"/>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91F2C"/>
              </a:solidFill>
              <a:latin typeface="+mj-lt"/>
              <a:cs typeface="Segoe UI" pitchFamily="34" charset="0"/>
            </a:endParaRPr>
          </a:p>
        </p:txBody>
      </p:sp>
      <p:sp>
        <p:nvSpPr>
          <p:cNvPr id="4" name="Title 7">
            <a:extLst>
              <a:ext uri="{FF2B5EF4-FFF2-40B4-BE49-F238E27FC236}">
                <a16:creationId xmlns:a16="http://schemas.microsoft.com/office/drawing/2014/main" id="{3939069B-DAEE-5331-35F2-36AA58997C1D}"/>
              </a:ext>
            </a:extLst>
          </p:cNvPr>
          <p:cNvSpPr txBox="1">
            <a:spLocks/>
          </p:cNvSpPr>
          <p:nvPr/>
        </p:nvSpPr>
        <p:spPr>
          <a:xfrm>
            <a:off x="457200" y="457200"/>
            <a:ext cx="11152384" cy="67711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sz="3200" dirty="0">
                <a:solidFill>
                  <a:schemeClr val="bg1"/>
                </a:solidFill>
                <a:cs typeface="Segoe UI"/>
              </a:rPr>
              <a:t>Manage dev boxes in the same way you manage physical desktops and laptops with Microsoft Intune</a:t>
            </a:r>
            <a:endParaRPr lang="en-US" sz="3200" dirty="0">
              <a:solidFill>
                <a:schemeClr val="bg1"/>
              </a:solidFill>
              <a:cs typeface="Segoe UI"/>
              <a:sym typeface="Calibri"/>
            </a:endParaRPr>
          </a:p>
        </p:txBody>
      </p:sp>
      <p:sp>
        <p:nvSpPr>
          <p:cNvPr id="5" name="Rectangle: Diagonal Corners Rounded 18">
            <a:extLst>
              <a:ext uri="{FF2B5EF4-FFF2-40B4-BE49-F238E27FC236}">
                <a16:creationId xmlns:a16="http://schemas.microsoft.com/office/drawing/2014/main" id="{97E0A48B-48BD-F035-4ED9-C40B2976F0C3}"/>
              </a:ext>
            </a:extLst>
          </p:cNvPr>
          <p:cNvSpPr/>
          <p:nvPr/>
        </p:nvSpPr>
        <p:spPr>
          <a:xfrm>
            <a:off x="713740" y="2103120"/>
            <a:ext cx="5082112" cy="7573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400" fontAlgn="base">
              <a:spcBef>
                <a:spcPct val="0"/>
              </a:spcBef>
              <a:spcAft>
                <a:spcPts val="1200"/>
              </a:spcAft>
              <a:defRPr/>
            </a:pPr>
            <a:r>
              <a:rPr lang="en-US" sz="2000" b="1">
                <a:ln w="3175">
                  <a:noFill/>
                </a:ln>
                <a:gradFill flip="none" rotWithShape="1">
                  <a:gsLst>
                    <a:gs pos="0">
                      <a:srgbClr val="D59ED7"/>
                    </a:gs>
                    <a:gs pos="80000">
                      <a:srgbClr val="8DC8E8"/>
                    </a:gs>
                  </a:gsLst>
                  <a:path path="circle">
                    <a:fillToRect l="100000" t="100000"/>
                  </a:path>
                  <a:tileRect r="-100000" b="-100000"/>
                </a:gradFill>
                <a:latin typeface="+mj-lt"/>
                <a:cs typeface="Segoe UI" pitchFamily="34" charset="0"/>
              </a:rPr>
              <a:t>Microsoft Intune</a:t>
            </a:r>
          </a:p>
        </p:txBody>
      </p:sp>
      <p:grpSp>
        <p:nvGrpSpPr>
          <p:cNvPr id="6" name="Group 5" descr="Conditional access policies.&#10;Set conditional access policies to manage approved devices, MFA sign-in, risk-based sign-in, and more">
            <a:extLst>
              <a:ext uri="{FF2B5EF4-FFF2-40B4-BE49-F238E27FC236}">
                <a16:creationId xmlns:a16="http://schemas.microsoft.com/office/drawing/2014/main" id="{9B25DB8E-75A9-1C87-75BF-D154D93CC919}"/>
              </a:ext>
            </a:extLst>
          </p:cNvPr>
          <p:cNvGrpSpPr/>
          <p:nvPr/>
        </p:nvGrpSpPr>
        <p:grpSpPr>
          <a:xfrm>
            <a:off x="1012166" y="2837319"/>
            <a:ext cx="5297007" cy="1056500"/>
            <a:chOff x="1012166" y="2837319"/>
            <a:chExt cx="5297007" cy="1056500"/>
          </a:xfrm>
        </p:grpSpPr>
        <p:grpSp>
          <p:nvGrpSpPr>
            <p:cNvPr id="7" name="Group 6">
              <a:extLst>
                <a:ext uri="{FF2B5EF4-FFF2-40B4-BE49-F238E27FC236}">
                  <a16:creationId xmlns:a16="http://schemas.microsoft.com/office/drawing/2014/main" id="{1AE93612-0278-5009-B1FB-F71404D41AD9}"/>
                </a:ext>
              </a:extLst>
            </p:cNvPr>
            <p:cNvGrpSpPr/>
            <p:nvPr/>
          </p:nvGrpSpPr>
          <p:grpSpPr>
            <a:xfrm>
              <a:off x="1642322" y="2837319"/>
              <a:ext cx="4666851" cy="1056500"/>
              <a:chOff x="1150663" y="3052137"/>
              <a:chExt cx="4666851" cy="1056500"/>
            </a:xfrm>
          </p:grpSpPr>
          <p:sp>
            <p:nvSpPr>
              <p:cNvPr id="11" name="Rectangle 10">
                <a:extLst>
                  <a:ext uri="{FF2B5EF4-FFF2-40B4-BE49-F238E27FC236}">
                    <a16:creationId xmlns:a16="http://schemas.microsoft.com/office/drawing/2014/main" id="{825610AA-B497-A815-94B0-EEF9BE977D32}"/>
                  </a:ext>
                </a:extLst>
              </p:cNvPr>
              <p:cNvSpPr/>
              <p:nvPr/>
            </p:nvSpPr>
            <p:spPr>
              <a:xfrm>
                <a:off x="1150663" y="3052137"/>
                <a:ext cx="4666851" cy="355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defTabSz="914400" fontAlgn="base">
                  <a:lnSpc>
                    <a:spcPct val="100000"/>
                  </a:lnSpc>
                  <a:spcBef>
                    <a:spcPct val="0"/>
                  </a:spcBef>
                  <a:spcAft>
                    <a:spcPts val="1200"/>
                  </a:spcAft>
                  <a:buClrTx/>
                  <a:buSzTx/>
                  <a:buFontTx/>
                  <a:buNone/>
                  <a:tabLst/>
                  <a:defRPr/>
                </a:pPr>
                <a:r>
                  <a:rPr lang="en-US" sz="1400" dirty="0">
                    <a:ln w="3175">
                      <a:noFill/>
                    </a:ln>
                    <a:gradFill flip="none" rotWithShape="1">
                      <a:gsLst>
                        <a:gs pos="0">
                          <a:srgbClr val="D59ED7"/>
                        </a:gs>
                        <a:gs pos="80000">
                          <a:srgbClr val="8DC8E8"/>
                        </a:gs>
                      </a:gsLst>
                      <a:path path="circle">
                        <a:fillToRect l="100000" t="100000"/>
                      </a:path>
                      <a:tileRect r="-100000" b="-100000"/>
                    </a:gradFill>
                    <a:latin typeface="+mj-lt"/>
                    <a:cs typeface="Segoe UI" pitchFamily="34" charset="0"/>
                  </a:rPr>
                  <a:t>Conditional access policies</a:t>
                </a:r>
              </a:p>
            </p:txBody>
          </p:sp>
          <p:sp>
            <p:nvSpPr>
              <p:cNvPr id="12" name="Rectangle 11">
                <a:extLst>
                  <a:ext uri="{FF2B5EF4-FFF2-40B4-BE49-F238E27FC236}">
                    <a16:creationId xmlns:a16="http://schemas.microsoft.com/office/drawing/2014/main" id="{85F847FA-9148-8B6B-EC73-053B1F427F39}"/>
                  </a:ext>
                </a:extLst>
              </p:cNvPr>
              <p:cNvSpPr/>
              <p:nvPr/>
            </p:nvSpPr>
            <p:spPr>
              <a:xfrm>
                <a:off x="1150663" y="3360594"/>
                <a:ext cx="3988858" cy="7480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prstClr val="white"/>
                    </a:solidFill>
                    <a:effectLst/>
                    <a:uLnTx/>
                    <a:uFillTx/>
                    <a:latin typeface="+mj-lt"/>
                    <a:ea typeface="+mn-ea"/>
                    <a:cs typeface="+mn-cs"/>
                  </a:rPr>
                  <a:t>Set conditional access policies to manage approved devices, MFA sign-in, risk-based sign-in, and more</a:t>
                </a:r>
              </a:p>
            </p:txBody>
          </p:sp>
        </p:grpSp>
        <p:grpSp>
          <p:nvGrpSpPr>
            <p:cNvPr id="8" name="Group 7">
              <a:extLst>
                <a:ext uri="{FF2B5EF4-FFF2-40B4-BE49-F238E27FC236}">
                  <a16:creationId xmlns:a16="http://schemas.microsoft.com/office/drawing/2014/main" id="{18B78E8C-E0C1-86EB-4B59-A9A2DF94E04B}"/>
                </a:ext>
              </a:extLst>
            </p:cNvPr>
            <p:cNvGrpSpPr/>
            <p:nvPr/>
          </p:nvGrpSpPr>
          <p:grpSpPr>
            <a:xfrm>
              <a:off x="1012166" y="3031466"/>
              <a:ext cx="381628" cy="381628"/>
              <a:chOff x="584200" y="3124746"/>
              <a:chExt cx="727766" cy="727766"/>
            </a:xfrm>
          </p:grpSpPr>
          <p:sp>
            <p:nvSpPr>
              <p:cNvPr id="9" name="Oval 8">
                <a:extLst>
                  <a:ext uri="{FF2B5EF4-FFF2-40B4-BE49-F238E27FC236}">
                    <a16:creationId xmlns:a16="http://schemas.microsoft.com/office/drawing/2014/main" id="{846F8C8C-260F-984C-C603-6AA5CCC38A19}"/>
                  </a:ext>
                  <a:ext uri="{C183D7F6-B498-43B3-948B-1728B52AA6E4}">
                    <adec:decorative xmlns:adec="http://schemas.microsoft.com/office/drawing/2017/decorative" val="1"/>
                  </a:ext>
                </a:extLst>
              </p:cNvPr>
              <p:cNvSpPr/>
              <p:nvPr/>
            </p:nvSpPr>
            <p:spPr bwMode="auto">
              <a:xfrm>
                <a:off x="584200" y="3124746"/>
                <a:ext cx="727766" cy="727766"/>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a:solidFill>
                    <a:srgbClr val="FFFFFF"/>
                  </a:solidFill>
                  <a:latin typeface="+mj-lt"/>
                </a:endParaRPr>
              </a:p>
            </p:txBody>
          </p:sp>
          <p:pic>
            <p:nvPicPr>
              <p:cNvPr id="10" name="Graphic 9">
                <a:extLst>
                  <a:ext uri="{FF2B5EF4-FFF2-40B4-BE49-F238E27FC236}">
                    <a16:creationId xmlns:a16="http://schemas.microsoft.com/office/drawing/2014/main" id="{BF948E42-FED2-D46E-A019-DE5298C4D0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9112" y="3319658"/>
                <a:ext cx="337942" cy="337942"/>
              </a:xfrm>
              <a:prstGeom prst="rect">
                <a:avLst/>
              </a:prstGeom>
            </p:spPr>
          </p:pic>
        </p:grpSp>
      </p:grpSp>
      <p:grpSp>
        <p:nvGrpSpPr>
          <p:cNvPr id="13" name="Group 12" descr="Advanced threat mitigation.&#10;Keep endpoints secure with next-generation antivirus and threat vulnerability management">
            <a:extLst>
              <a:ext uri="{FF2B5EF4-FFF2-40B4-BE49-F238E27FC236}">
                <a16:creationId xmlns:a16="http://schemas.microsoft.com/office/drawing/2014/main" id="{719B3306-D73C-3D66-BA26-2297FD68DEE0}"/>
              </a:ext>
            </a:extLst>
          </p:cNvPr>
          <p:cNvGrpSpPr/>
          <p:nvPr/>
        </p:nvGrpSpPr>
        <p:grpSpPr>
          <a:xfrm>
            <a:off x="1012166" y="3886820"/>
            <a:ext cx="5297011" cy="875900"/>
            <a:chOff x="1012166" y="4014904"/>
            <a:chExt cx="5297011" cy="875900"/>
          </a:xfrm>
        </p:grpSpPr>
        <p:sp>
          <p:nvSpPr>
            <p:cNvPr id="14" name="Rectangle 13">
              <a:extLst>
                <a:ext uri="{FF2B5EF4-FFF2-40B4-BE49-F238E27FC236}">
                  <a16:creationId xmlns:a16="http://schemas.microsoft.com/office/drawing/2014/main" id="{B0971000-56F7-2560-8C8A-311E865B28DF}"/>
                </a:ext>
              </a:extLst>
            </p:cNvPr>
            <p:cNvSpPr/>
            <p:nvPr/>
          </p:nvSpPr>
          <p:spPr>
            <a:xfrm>
              <a:off x="1642322" y="4014904"/>
              <a:ext cx="4666855" cy="355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base">
                <a:spcBef>
                  <a:spcPct val="0"/>
                </a:spcBef>
                <a:spcAft>
                  <a:spcPts val="1200"/>
                </a:spcAft>
              </a:pPr>
              <a:r>
                <a:rPr lang="en-US" sz="1400">
                  <a:ln w="3175">
                    <a:noFill/>
                  </a:ln>
                  <a:gradFill flip="none" rotWithShape="1">
                    <a:gsLst>
                      <a:gs pos="0">
                        <a:srgbClr val="D59ED7"/>
                      </a:gs>
                      <a:gs pos="80000">
                        <a:srgbClr val="8DC8E8"/>
                      </a:gs>
                    </a:gsLst>
                    <a:path path="circle">
                      <a:fillToRect l="100000" t="100000"/>
                    </a:path>
                    <a:tileRect r="-100000" b="-100000"/>
                  </a:gradFill>
                  <a:latin typeface="+mj-lt"/>
                  <a:cs typeface="Segoe UI" pitchFamily="34" charset="0"/>
                </a:rPr>
                <a:t>Advanced threat mitigation</a:t>
              </a:r>
            </a:p>
          </p:txBody>
        </p:sp>
        <p:sp>
          <p:nvSpPr>
            <p:cNvPr id="15" name="Rectangle 14">
              <a:extLst>
                <a:ext uri="{FF2B5EF4-FFF2-40B4-BE49-F238E27FC236}">
                  <a16:creationId xmlns:a16="http://schemas.microsoft.com/office/drawing/2014/main" id="{69637269-9494-0B25-44DD-C685BFAE63A4}"/>
                </a:ext>
              </a:extLst>
            </p:cNvPr>
            <p:cNvSpPr/>
            <p:nvPr/>
          </p:nvSpPr>
          <p:spPr>
            <a:xfrm>
              <a:off x="1642322" y="4323362"/>
              <a:ext cx="4169526" cy="567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400">
                <a:defRPr/>
              </a:pPr>
              <a:r>
                <a:rPr lang="en-US" sz="1200" dirty="0">
                  <a:solidFill>
                    <a:prstClr val="white"/>
                  </a:solidFill>
                  <a:latin typeface="+mj-lt"/>
                </a:rPr>
                <a:t>Keep endpoints secure with next-generation antivirus and threat vulnerability management</a:t>
              </a:r>
            </a:p>
          </p:txBody>
        </p:sp>
        <p:grpSp>
          <p:nvGrpSpPr>
            <p:cNvPr id="16" name="Group 15">
              <a:extLst>
                <a:ext uri="{FF2B5EF4-FFF2-40B4-BE49-F238E27FC236}">
                  <a16:creationId xmlns:a16="http://schemas.microsoft.com/office/drawing/2014/main" id="{07DE8DB2-F40A-AD64-02F9-0708366C7689}"/>
                </a:ext>
              </a:extLst>
            </p:cNvPr>
            <p:cNvGrpSpPr/>
            <p:nvPr/>
          </p:nvGrpSpPr>
          <p:grpSpPr>
            <a:xfrm>
              <a:off x="1012166" y="4178220"/>
              <a:ext cx="381628" cy="381628"/>
              <a:chOff x="584200" y="4143507"/>
              <a:chExt cx="727766" cy="727766"/>
            </a:xfrm>
          </p:grpSpPr>
          <p:sp>
            <p:nvSpPr>
              <p:cNvPr id="17" name="Oval 16">
                <a:extLst>
                  <a:ext uri="{FF2B5EF4-FFF2-40B4-BE49-F238E27FC236}">
                    <a16:creationId xmlns:a16="http://schemas.microsoft.com/office/drawing/2014/main" id="{278AFB48-31DC-3978-8F0B-69CDF1A08849}"/>
                  </a:ext>
                  <a:ext uri="{C183D7F6-B498-43B3-948B-1728B52AA6E4}">
                    <adec:decorative xmlns:adec="http://schemas.microsoft.com/office/drawing/2017/decorative" val="1"/>
                  </a:ext>
                </a:extLst>
              </p:cNvPr>
              <p:cNvSpPr/>
              <p:nvPr/>
            </p:nvSpPr>
            <p:spPr bwMode="auto">
              <a:xfrm>
                <a:off x="584200" y="4143507"/>
                <a:ext cx="727766" cy="727766"/>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a:solidFill>
                    <a:srgbClr val="FFFFFF"/>
                  </a:solidFill>
                  <a:latin typeface="+mj-lt"/>
                </a:endParaRPr>
              </a:p>
            </p:txBody>
          </p:sp>
          <p:pic>
            <p:nvPicPr>
              <p:cNvPr id="18" name="Graphic 17">
                <a:extLst>
                  <a:ext uri="{FF2B5EF4-FFF2-40B4-BE49-F238E27FC236}">
                    <a16:creationId xmlns:a16="http://schemas.microsoft.com/office/drawing/2014/main" id="{3D89B288-8028-F8EF-4562-D43C22F53D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1301" y="4348987"/>
                <a:ext cx="333565" cy="333565"/>
              </a:xfrm>
              <a:prstGeom prst="rect">
                <a:avLst/>
              </a:prstGeom>
            </p:spPr>
          </p:pic>
        </p:grpSp>
      </p:grpSp>
      <p:grpSp>
        <p:nvGrpSpPr>
          <p:cNvPr id="19" name="Group 18" descr="Endpoint analytics and insights.&#10;Ensure user satisfaction and streamline auditing with comprehensive reports into device health and usage">
            <a:extLst>
              <a:ext uri="{FF2B5EF4-FFF2-40B4-BE49-F238E27FC236}">
                <a16:creationId xmlns:a16="http://schemas.microsoft.com/office/drawing/2014/main" id="{E88DF08C-5829-5517-7669-6BEB3AAD45F4}"/>
              </a:ext>
            </a:extLst>
          </p:cNvPr>
          <p:cNvGrpSpPr/>
          <p:nvPr/>
        </p:nvGrpSpPr>
        <p:grpSpPr>
          <a:xfrm>
            <a:off x="1012166" y="5011889"/>
            <a:ext cx="4769623" cy="875900"/>
            <a:chOff x="1012166" y="5011889"/>
            <a:chExt cx="4769623" cy="875900"/>
          </a:xfrm>
        </p:grpSpPr>
        <p:sp>
          <p:nvSpPr>
            <p:cNvPr id="20" name="Rectangle 19">
              <a:extLst>
                <a:ext uri="{FF2B5EF4-FFF2-40B4-BE49-F238E27FC236}">
                  <a16:creationId xmlns:a16="http://schemas.microsoft.com/office/drawing/2014/main" id="{592EF98D-BB8C-94F6-2BC0-042447AA7F86}"/>
                </a:ext>
              </a:extLst>
            </p:cNvPr>
            <p:cNvSpPr/>
            <p:nvPr/>
          </p:nvSpPr>
          <p:spPr>
            <a:xfrm>
              <a:off x="1642323" y="5011889"/>
              <a:ext cx="3890938" cy="355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base">
                <a:spcBef>
                  <a:spcPct val="0"/>
                </a:spcBef>
                <a:spcAft>
                  <a:spcPts val="1200"/>
                </a:spcAft>
              </a:pPr>
              <a:r>
                <a:rPr lang="en-US" sz="1400" dirty="0">
                  <a:ln w="3175">
                    <a:noFill/>
                  </a:ln>
                  <a:gradFill flip="none" rotWithShape="1">
                    <a:gsLst>
                      <a:gs pos="0">
                        <a:srgbClr val="D59ED7"/>
                      </a:gs>
                      <a:gs pos="80000">
                        <a:srgbClr val="8DC8E8"/>
                      </a:gs>
                    </a:gsLst>
                    <a:path path="circle">
                      <a:fillToRect l="100000" t="100000"/>
                    </a:path>
                    <a:tileRect r="-100000" b="-100000"/>
                  </a:gradFill>
                  <a:latin typeface="+mj-lt"/>
                  <a:cs typeface="Segoe UI" pitchFamily="34" charset="0"/>
                </a:rPr>
                <a:t>Endpoint analytics and insights</a:t>
              </a:r>
            </a:p>
          </p:txBody>
        </p:sp>
        <p:sp>
          <p:nvSpPr>
            <p:cNvPr id="21" name="Rectangle 20">
              <a:extLst>
                <a:ext uri="{FF2B5EF4-FFF2-40B4-BE49-F238E27FC236}">
                  <a16:creationId xmlns:a16="http://schemas.microsoft.com/office/drawing/2014/main" id="{D20A701D-2E6C-55A2-FB03-F74FE22E358F}"/>
                </a:ext>
              </a:extLst>
            </p:cNvPr>
            <p:cNvSpPr/>
            <p:nvPr/>
          </p:nvSpPr>
          <p:spPr>
            <a:xfrm>
              <a:off x="1642322" y="5320347"/>
              <a:ext cx="4139467" cy="567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400">
                <a:defRPr/>
              </a:pPr>
              <a:r>
                <a:rPr lang="en-US" sz="1200" dirty="0">
                  <a:solidFill>
                    <a:prstClr val="white"/>
                  </a:solidFill>
                  <a:latin typeface="+mj-lt"/>
                </a:rPr>
                <a:t>Ensure user satisfaction and streamline auditing with comprehensive reports into device health and usage</a:t>
              </a:r>
            </a:p>
          </p:txBody>
        </p:sp>
        <p:grpSp>
          <p:nvGrpSpPr>
            <p:cNvPr id="22" name="Group 21">
              <a:extLst>
                <a:ext uri="{FF2B5EF4-FFF2-40B4-BE49-F238E27FC236}">
                  <a16:creationId xmlns:a16="http://schemas.microsoft.com/office/drawing/2014/main" id="{839A92B3-68A9-D695-71A3-5A60ABC67547}"/>
                </a:ext>
              </a:extLst>
            </p:cNvPr>
            <p:cNvGrpSpPr/>
            <p:nvPr/>
          </p:nvGrpSpPr>
          <p:grpSpPr>
            <a:xfrm>
              <a:off x="1012166" y="5144725"/>
              <a:ext cx="381628" cy="381628"/>
              <a:chOff x="584200" y="5162268"/>
              <a:chExt cx="727766" cy="727766"/>
            </a:xfrm>
          </p:grpSpPr>
          <p:sp>
            <p:nvSpPr>
              <p:cNvPr id="23" name="Oval 22">
                <a:extLst>
                  <a:ext uri="{FF2B5EF4-FFF2-40B4-BE49-F238E27FC236}">
                    <a16:creationId xmlns:a16="http://schemas.microsoft.com/office/drawing/2014/main" id="{9FC501D4-C7EA-165B-EE35-E12D864B1014}"/>
                  </a:ext>
                  <a:ext uri="{C183D7F6-B498-43B3-948B-1728B52AA6E4}">
                    <adec:decorative xmlns:adec="http://schemas.microsoft.com/office/drawing/2017/decorative" val="1"/>
                  </a:ext>
                </a:extLst>
              </p:cNvPr>
              <p:cNvSpPr/>
              <p:nvPr/>
            </p:nvSpPr>
            <p:spPr bwMode="auto">
              <a:xfrm>
                <a:off x="584200" y="5162268"/>
                <a:ext cx="727766" cy="727766"/>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a:solidFill>
                    <a:srgbClr val="FFFFFF"/>
                  </a:solidFill>
                  <a:latin typeface="+mj-lt"/>
                </a:endParaRPr>
              </a:p>
            </p:txBody>
          </p:sp>
          <p:pic>
            <p:nvPicPr>
              <p:cNvPr id="24" name="Graphic 23">
                <a:extLst>
                  <a:ext uri="{FF2B5EF4-FFF2-40B4-BE49-F238E27FC236}">
                    <a16:creationId xmlns:a16="http://schemas.microsoft.com/office/drawing/2014/main" id="{BE328129-9F75-1982-C5CB-5B430A4D006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1015" y="5353050"/>
                <a:ext cx="334137" cy="334137"/>
              </a:xfrm>
              <a:prstGeom prst="rect">
                <a:avLst/>
              </a:prstGeom>
            </p:spPr>
          </p:pic>
        </p:grpSp>
      </p:grpSp>
      <p:sp>
        <p:nvSpPr>
          <p:cNvPr id="25" name="Rectangle: Diagonal Corners Rounded 36">
            <a:extLst>
              <a:ext uri="{FF2B5EF4-FFF2-40B4-BE49-F238E27FC236}">
                <a16:creationId xmlns:a16="http://schemas.microsoft.com/office/drawing/2014/main" id="{B004D3E6-4235-F37D-FAAC-AAFC735E488B}"/>
              </a:ext>
            </a:extLst>
          </p:cNvPr>
          <p:cNvSpPr/>
          <p:nvPr/>
        </p:nvSpPr>
        <p:spPr>
          <a:xfrm>
            <a:off x="6370003" y="2103120"/>
            <a:ext cx="5144373" cy="763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400" fontAlgn="base">
              <a:spcBef>
                <a:spcPct val="0"/>
              </a:spcBef>
              <a:spcAft>
                <a:spcPts val="1200"/>
              </a:spcAft>
              <a:defRPr/>
            </a:pPr>
            <a:r>
              <a:rPr lang="en-US" sz="2000" b="1">
                <a:ln w="3175">
                  <a:noFill/>
                </a:ln>
                <a:gradFill flip="none" rotWithShape="1">
                  <a:gsLst>
                    <a:gs pos="0">
                      <a:srgbClr val="D59ED7"/>
                    </a:gs>
                    <a:gs pos="80000">
                      <a:srgbClr val="8DC8E8"/>
                    </a:gs>
                  </a:gsLst>
                  <a:path path="circle">
                    <a:fillToRect l="100000" t="100000"/>
                  </a:path>
                  <a:tileRect r="-100000" b="-100000"/>
                </a:gradFill>
                <a:latin typeface="+mj-lt"/>
                <a:cs typeface="Segoe UI" pitchFamily="34" charset="0"/>
              </a:rPr>
              <a:t>Using Intune with Dev Box </a:t>
            </a:r>
          </a:p>
        </p:txBody>
      </p:sp>
      <p:sp>
        <p:nvSpPr>
          <p:cNvPr id="26" name="Rectangle 25">
            <a:extLst>
              <a:ext uri="{FF2B5EF4-FFF2-40B4-BE49-F238E27FC236}">
                <a16:creationId xmlns:a16="http://schemas.microsoft.com/office/drawing/2014/main" id="{DDCB9319-FF53-B307-7A5F-1BF93B00710B}"/>
              </a:ext>
            </a:extLst>
          </p:cNvPr>
          <p:cNvSpPr/>
          <p:nvPr/>
        </p:nvSpPr>
        <p:spPr>
          <a:xfrm>
            <a:off x="7218097" y="2876876"/>
            <a:ext cx="3990923" cy="10321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400" dirty="0">
                <a:ln w="3175">
                  <a:noFill/>
                </a:ln>
                <a:gradFill flip="none" rotWithShape="1">
                  <a:gsLst>
                    <a:gs pos="0">
                      <a:srgbClr val="D59ED7"/>
                    </a:gs>
                    <a:gs pos="80000">
                      <a:srgbClr val="8DC8E8"/>
                    </a:gs>
                  </a:gsLst>
                  <a:path path="circle">
                    <a:fillToRect l="100000" t="100000"/>
                  </a:path>
                  <a:tileRect r="-100000" b="-100000"/>
                </a:gradFill>
                <a:latin typeface="+mj-lt"/>
                <a:cs typeface="Segoe UI" pitchFamily="34" charset="0"/>
              </a:rPr>
              <a:t>Auto updates </a:t>
            </a:r>
          </a:p>
          <a:p>
            <a:pPr defTabSz="914400">
              <a:defRPr/>
            </a:pPr>
            <a:r>
              <a:rPr lang="en-US" sz="1200" dirty="0">
                <a:solidFill>
                  <a:prstClr val="white"/>
                </a:solidFill>
                <a:latin typeface="+mj-lt"/>
              </a:rPr>
              <a:t>Intune delivers Windows auto updates to dev boxes in the same way physically managed receive updates. </a:t>
            </a:r>
          </a:p>
        </p:txBody>
      </p:sp>
      <p:sp>
        <p:nvSpPr>
          <p:cNvPr id="27" name="Rectangle 26">
            <a:extLst>
              <a:ext uri="{FF2B5EF4-FFF2-40B4-BE49-F238E27FC236}">
                <a16:creationId xmlns:a16="http://schemas.microsoft.com/office/drawing/2014/main" id="{9BC9AE2A-D8D6-20E2-6739-FCDF23300A96}"/>
              </a:ext>
            </a:extLst>
          </p:cNvPr>
          <p:cNvSpPr/>
          <p:nvPr/>
        </p:nvSpPr>
        <p:spPr>
          <a:xfrm>
            <a:off x="7218097" y="3886820"/>
            <a:ext cx="3858381" cy="10205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400" dirty="0">
                <a:ln w="3175">
                  <a:noFill/>
                </a:ln>
                <a:gradFill flip="none" rotWithShape="1">
                  <a:gsLst>
                    <a:gs pos="0">
                      <a:srgbClr val="D59ED7"/>
                    </a:gs>
                    <a:gs pos="80000">
                      <a:srgbClr val="8DC8E8"/>
                    </a:gs>
                  </a:gsLst>
                  <a:path path="circle">
                    <a:fillToRect l="100000" t="100000"/>
                  </a:path>
                  <a:tileRect r="-100000" b="-100000"/>
                </a:gradFill>
                <a:latin typeface="+mj-lt"/>
                <a:cs typeface="Segoe UI" pitchFamily="34" charset="0"/>
              </a:rPr>
              <a:t>Security enforced on specific workloads</a:t>
            </a:r>
          </a:p>
          <a:p>
            <a:pPr defTabSz="914400">
              <a:defRPr/>
            </a:pPr>
            <a:r>
              <a:rPr lang="en-US" sz="1200" dirty="0">
                <a:solidFill>
                  <a:prstClr val="white"/>
                </a:solidFill>
                <a:latin typeface="+mj-lt"/>
              </a:rPr>
              <a:t>IT admins can set up login and security policies </a:t>
            </a:r>
            <a:br>
              <a:rPr lang="en-US" sz="1200" dirty="0">
                <a:solidFill>
                  <a:prstClr val="white"/>
                </a:solidFill>
                <a:latin typeface="+mj-lt"/>
              </a:rPr>
            </a:br>
            <a:r>
              <a:rPr lang="en-US" sz="1200" dirty="0">
                <a:solidFill>
                  <a:prstClr val="white"/>
                </a:solidFill>
                <a:latin typeface="+mj-lt"/>
              </a:rPr>
              <a:t>to ensure sensitive workloads are managed in a compliant way</a:t>
            </a:r>
          </a:p>
        </p:txBody>
      </p:sp>
      <p:sp>
        <p:nvSpPr>
          <p:cNvPr id="28" name="Rectangle 27">
            <a:extLst>
              <a:ext uri="{FF2B5EF4-FFF2-40B4-BE49-F238E27FC236}">
                <a16:creationId xmlns:a16="http://schemas.microsoft.com/office/drawing/2014/main" id="{B6EF4FC6-F410-9B3D-AA4C-4FD477BF9C5F}"/>
              </a:ext>
              <a:ext uri="{C183D7F6-B498-43B3-948B-1728B52AA6E4}">
                <adec:decorative xmlns:adec="http://schemas.microsoft.com/office/drawing/2017/decorative" val="1"/>
              </a:ext>
            </a:extLst>
          </p:cNvPr>
          <p:cNvSpPr/>
          <p:nvPr/>
        </p:nvSpPr>
        <p:spPr>
          <a:xfrm>
            <a:off x="6523940" y="3052137"/>
            <a:ext cx="4561138" cy="58227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mj-lt"/>
              <a:ea typeface="+mn-ea"/>
              <a:cs typeface="+mn-cs"/>
            </a:endParaRPr>
          </a:p>
        </p:txBody>
      </p:sp>
      <p:grpSp>
        <p:nvGrpSpPr>
          <p:cNvPr id="29" name="Group 28">
            <a:extLst>
              <a:ext uri="{FF2B5EF4-FFF2-40B4-BE49-F238E27FC236}">
                <a16:creationId xmlns:a16="http://schemas.microsoft.com/office/drawing/2014/main" id="{CE6515EA-68DA-7ED4-26EA-C3E365166479}"/>
              </a:ext>
              <a:ext uri="{C183D7F6-B498-43B3-948B-1728B52AA6E4}">
                <adec:decorative xmlns:adec="http://schemas.microsoft.com/office/drawing/2017/decorative" val="1"/>
              </a:ext>
            </a:extLst>
          </p:cNvPr>
          <p:cNvGrpSpPr/>
          <p:nvPr/>
        </p:nvGrpSpPr>
        <p:grpSpPr>
          <a:xfrm>
            <a:off x="6647426" y="3024027"/>
            <a:ext cx="367808" cy="367808"/>
            <a:chOff x="6553200" y="2929801"/>
            <a:chExt cx="556260" cy="556260"/>
          </a:xfrm>
        </p:grpSpPr>
        <p:sp>
          <p:nvSpPr>
            <p:cNvPr id="30" name="Oval 29">
              <a:extLst>
                <a:ext uri="{FF2B5EF4-FFF2-40B4-BE49-F238E27FC236}">
                  <a16:creationId xmlns:a16="http://schemas.microsoft.com/office/drawing/2014/main" id="{F163D2D5-F1C6-A8E6-1035-4C9AD3A945C4}"/>
                </a:ext>
                <a:ext uri="{C183D7F6-B498-43B3-948B-1728B52AA6E4}">
                  <adec:decorative xmlns:adec="http://schemas.microsoft.com/office/drawing/2017/decorative" val="1"/>
                </a:ext>
              </a:extLst>
            </p:cNvPr>
            <p:cNvSpPr/>
            <p:nvPr/>
          </p:nvSpPr>
          <p:spPr bwMode="auto">
            <a:xfrm>
              <a:off x="6553200" y="2929801"/>
              <a:ext cx="556260" cy="55626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a:solidFill>
                  <a:srgbClr val="FFFFFF"/>
                </a:solidFill>
                <a:latin typeface="+mj-lt"/>
              </a:endParaRPr>
            </a:p>
          </p:txBody>
        </p:sp>
        <p:pic>
          <p:nvPicPr>
            <p:cNvPr id="31" name="Graphic 30">
              <a:extLst>
                <a:ext uri="{FF2B5EF4-FFF2-40B4-BE49-F238E27FC236}">
                  <a16:creationId xmlns:a16="http://schemas.microsoft.com/office/drawing/2014/main" id="{9BD21506-810D-779A-7928-5FA05039EA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69928" y="3056353"/>
              <a:ext cx="320335" cy="320335"/>
            </a:xfrm>
            <a:prstGeom prst="rect">
              <a:avLst/>
            </a:prstGeom>
          </p:spPr>
        </p:pic>
      </p:grpSp>
      <p:grpSp>
        <p:nvGrpSpPr>
          <p:cNvPr id="32" name="Group 31">
            <a:extLst>
              <a:ext uri="{FF2B5EF4-FFF2-40B4-BE49-F238E27FC236}">
                <a16:creationId xmlns:a16="http://schemas.microsoft.com/office/drawing/2014/main" id="{47A8DC56-B605-1DE6-DA8D-E3C54C34C46C}"/>
              </a:ext>
              <a:ext uri="{C183D7F6-B498-43B3-948B-1728B52AA6E4}">
                <adec:decorative xmlns:adec="http://schemas.microsoft.com/office/drawing/2017/decorative" val="1"/>
              </a:ext>
            </a:extLst>
          </p:cNvPr>
          <p:cNvGrpSpPr/>
          <p:nvPr/>
        </p:nvGrpSpPr>
        <p:grpSpPr>
          <a:xfrm>
            <a:off x="6647426" y="4002341"/>
            <a:ext cx="367808" cy="367808"/>
            <a:chOff x="6553200" y="4062862"/>
            <a:chExt cx="556260" cy="556260"/>
          </a:xfrm>
        </p:grpSpPr>
        <p:sp>
          <p:nvSpPr>
            <p:cNvPr id="33" name="Oval 32">
              <a:extLst>
                <a:ext uri="{FF2B5EF4-FFF2-40B4-BE49-F238E27FC236}">
                  <a16:creationId xmlns:a16="http://schemas.microsoft.com/office/drawing/2014/main" id="{EC3A707E-C693-2ECE-D135-341ED3FC1589}"/>
                </a:ext>
                <a:ext uri="{C183D7F6-B498-43B3-948B-1728B52AA6E4}">
                  <adec:decorative xmlns:adec="http://schemas.microsoft.com/office/drawing/2017/decorative" val="1"/>
                </a:ext>
              </a:extLst>
            </p:cNvPr>
            <p:cNvSpPr/>
            <p:nvPr/>
          </p:nvSpPr>
          <p:spPr bwMode="auto">
            <a:xfrm>
              <a:off x="6553200" y="4062862"/>
              <a:ext cx="556260" cy="55626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a:solidFill>
                  <a:srgbClr val="FFFFFF"/>
                </a:solidFill>
                <a:latin typeface="+mj-lt"/>
              </a:endParaRPr>
            </a:p>
          </p:txBody>
        </p:sp>
        <p:pic>
          <p:nvPicPr>
            <p:cNvPr id="34" name="Graphic 33">
              <a:extLst>
                <a:ext uri="{FF2B5EF4-FFF2-40B4-BE49-F238E27FC236}">
                  <a16:creationId xmlns:a16="http://schemas.microsoft.com/office/drawing/2014/main" id="{93A14912-B9E8-D1D8-0EE5-DEC19F73627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723736" y="4198952"/>
              <a:ext cx="215187" cy="268983"/>
            </a:xfrm>
            <a:prstGeom prst="rect">
              <a:avLst/>
            </a:prstGeom>
          </p:spPr>
        </p:pic>
      </p:grpSp>
    </p:spTree>
    <p:extLst>
      <p:ext uri="{BB962C8B-B14F-4D97-AF65-F5344CB8AC3E}">
        <p14:creationId xmlns:p14="http://schemas.microsoft.com/office/powerpoint/2010/main" val="1160222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1A385-8A55-006B-2A2D-28B8362AFCFB}"/>
              </a:ext>
            </a:extLst>
          </p:cNvPr>
          <p:cNvSpPr>
            <a:spLocks noGrp="1"/>
          </p:cNvSpPr>
          <p:nvPr>
            <p:ph type="title"/>
          </p:nvPr>
        </p:nvSpPr>
        <p:spPr/>
        <p:txBody>
          <a:bodyPr/>
          <a:lstStyle/>
          <a:p>
            <a:r>
              <a:rPr lang="en-US" b="1" dirty="0"/>
              <a:t>Session Survey</a:t>
            </a:r>
            <a:endParaRPr lang="en-US" dirty="0"/>
          </a:p>
        </p:txBody>
      </p:sp>
      <p:sp>
        <p:nvSpPr>
          <p:cNvPr id="3" name="Content Placeholder 2">
            <a:extLst>
              <a:ext uri="{FF2B5EF4-FFF2-40B4-BE49-F238E27FC236}">
                <a16:creationId xmlns:a16="http://schemas.microsoft.com/office/drawing/2014/main" id="{BB9FBDDB-AB1F-92F6-16A9-1A59EF677498}"/>
              </a:ext>
            </a:extLst>
          </p:cNvPr>
          <p:cNvSpPr txBox="1">
            <a:spLocks/>
          </p:cNvSpPr>
          <p:nvPr/>
        </p:nvSpPr>
        <p:spPr>
          <a:xfrm>
            <a:off x="619593" y="1418168"/>
            <a:ext cx="10972800" cy="4525433"/>
          </a:xfrm>
          <a:prstGeom prst="rect">
            <a:avLst/>
          </a:prstGeom>
        </p:spPr>
        <p:txBody>
          <a:bodyPr>
            <a:normAutofit fontScale="8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defTabSz="609585"/>
            <a:r>
              <a:rPr lang="en-US" sz="4267">
                <a:solidFill>
                  <a:prstClr val="black"/>
                </a:solidFill>
                <a:latin typeface="Calibri"/>
              </a:rPr>
              <a:t>Your feedback is very important to us</a:t>
            </a:r>
          </a:p>
          <a:p>
            <a:pPr marL="457189" indent="-457189" defTabSz="609585"/>
            <a:r>
              <a:rPr lang="en-US" sz="4267">
                <a:solidFill>
                  <a:prstClr val="black"/>
                </a:solidFill>
                <a:latin typeface="Calibri"/>
              </a:rPr>
              <a:t>Please take a moment to complete the session survey found in the mobile app</a:t>
            </a:r>
          </a:p>
          <a:p>
            <a:pPr marL="457189" indent="-457189" defTabSz="609585"/>
            <a:r>
              <a:rPr lang="en-US" sz="4267">
                <a:solidFill>
                  <a:prstClr val="black"/>
                </a:solidFill>
                <a:latin typeface="Calibri"/>
              </a:rPr>
              <a:t>Use the QR code or search for “Converge360 Events” in your app store</a:t>
            </a:r>
          </a:p>
          <a:p>
            <a:pPr marL="457189" indent="-457189" defTabSz="609585"/>
            <a:r>
              <a:rPr lang="en-US" sz="4267">
                <a:solidFill>
                  <a:prstClr val="black"/>
                </a:solidFill>
                <a:latin typeface="Calibri"/>
              </a:rPr>
              <a:t>Find this session on the Agenda tab</a:t>
            </a:r>
          </a:p>
          <a:p>
            <a:pPr marL="457189" indent="-457189" defTabSz="609585"/>
            <a:r>
              <a:rPr lang="en-US" sz="4267">
                <a:solidFill>
                  <a:prstClr val="black"/>
                </a:solidFill>
                <a:latin typeface="Calibri"/>
              </a:rPr>
              <a:t>Click “Session Evaluation”</a:t>
            </a:r>
          </a:p>
          <a:p>
            <a:pPr marL="457189" indent="-457189" defTabSz="609585"/>
            <a:r>
              <a:rPr lang="en-US" sz="4267">
                <a:solidFill>
                  <a:prstClr val="black"/>
                </a:solidFill>
                <a:latin typeface="Calibri"/>
              </a:rPr>
              <a:t>Thank you! </a:t>
            </a:r>
            <a:endParaRPr lang="en-US" sz="4267" dirty="0">
              <a:solidFill>
                <a:prstClr val="black"/>
              </a:solidFill>
              <a:latin typeface="Calibri"/>
            </a:endParaRPr>
          </a:p>
        </p:txBody>
      </p:sp>
      <p:pic>
        <p:nvPicPr>
          <p:cNvPr id="4" name="Picture 3">
            <a:extLst>
              <a:ext uri="{FF2B5EF4-FFF2-40B4-BE49-F238E27FC236}">
                <a16:creationId xmlns:a16="http://schemas.microsoft.com/office/drawing/2014/main" id="{C1374271-D688-D822-31C8-6BAEA00BA88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32183" y="3835400"/>
            <a:ext cx="1903035" cy="1905000"/>
          </a:xfrm>
          <a:prstGeom prst="rect">
            <a:avLst/>
          </a:prstGeom>
        </p:spPr>
      </p:pic>
    </p:spTree>
    <p:extLst>
      <p:ext uri="{BB962C8B-B14F-4D97-AF65-F5344CB8AC3E}">
        <p14:creationId xmlns:p14="http://schemas.microsoft.com/office/powerpoint/2010/main" val="11852228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DA570-E4BB-86B6-6587-225940D091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FCADE8-5BB9-81C6-1EAF-241270198155}"/>
              </a:ext>
            </a:extLst>
          </p:cNvPr>
          <p:cNvSpPr>
            <a:spLocks noGrp="1"/>
          </p:cNvSpPr>
          <p:nvPr>
            <p:ph type="title"/>
          </p:nvPr>
        </p:nvSpPr>
        <p:spPr>
          <a:xfrm>
            <a:off x="321869" y="579120"/>
            <a:ext cx="11548261" cy="2733306"/>
          </a:xfrm>
        </p:spPr>
        <p:txBody>
          <a:bodyPr/>
          <a:lstStyle/>
          <a:p>
            <a:r>
              <a:rPr lang="en-US" dirty="0"/>
              <a:t>MICROSOFT DEV BOX</a:t>
            </a:r>
          </a:p>
        </p:txBody>
      </p:sp>
      <p:sp>
        <p:nvSpPr>
          <p:cNvPr id="4" name="Subtitle 3">
            <a:extLst>
              <a:ext uri="{FF2B5EF4-FFF2-40B4-BE49-F238E27FC236}">
                <a16:creationId xmlns:a16="http://schemas.microsoft.com/office/drawing/2014/main" id="{37FB5415-6BD5-CD0A-D5C9-D117593197E6}"/>
              </a:ext>
            </a:extLst>
          </p:cNvPr>
          <p:cNvSpPr>
            <a:spLocks noGrp="1"/>
          </p:cNvSpPr>
          <p:nvPr>
            <p:ph type="subTitle" idx="1"/>
          </p:nvPr>
        </p:nvSpPr>
        <p:spPr>
          <a:xfrm>
            <a:off x="321868" y="3484615"/>
            <a:ext cx="11562303" cy="2387865"/>
          </a:xfrm>
        </p:spPr>
        <p:txBody>
          <a:bodyPr/>
          <a:lstStyle/>
          <a:p>
            <a:r>
              <a:rPr lang="en-US" dirty="0"/>
              <a:t>DEMO</a:t>
            </a:r>
          </a:p>
        </p:txBody>
      </p:sp>
      <p:sp>
        <p:nvSpPr>
          <p:cNvPr id="3" name="Slide Number Placeholder 2">
            <a:extLst>
              <a:ext uri="{FF2B5EF4-FFF2-40B4-BE49-F238E27FC236}">
                <a16:creationId xmlns:a16="http://schemas.microsoft.com/office/drawing/2014/main" id="{2D78F955-1036-BD3A-9E53-FCDC7532245C}"/>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20</a:t>
            </a:fld>
            <a:endParaRPr lang="en-US" dirty="0"/>
          </a:p>
        </p:txBody>
      </p:sp>
    </p:spTree>
    <p:extLst>
      <p:ext uri="{BB962C8B-B14F-4D97-AF65-F5344CB8AC3E}">
        <p14:creationId xmlns:p14="http://schemas.microsoft.com/office/powerpoint/2010/main" val="3474356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C85206-15A3-F799-7603-7D848A3EA295}"/>
            </a:ext>
          </a:extLst>
        </p:cNvPr>
        <p:cNvGrpSpPr/>
        <p:nvPr/>
      </p:nvGrpSpPr>
      <p:grpSpPr>
        <a:xfrm>
          <a:off x="0" y="0"/>
          <a:ext cx="0" cy="0"/>
          <a:chOff x="0" y="0"/>
          <a:chExt cx="0" cy="0"/>
        </a:xfrm>
      </p:grpSpPr>
      <p:sp>
        <p:nvSpPr>
          <p:cNvPr id="4" name="Subtitle 3">
            <a:extLst>
              <a:ext uri="{FF2B5EF4-FFF2-40B4-BE49-F238E27FC236}">
                <a16:creationId xmlns:a16="http://schemas.microsoft.com/office/drawing/2014/main" id="{EA638B7A-0934-2C45-CAFA-10CA6027372E}"/>
              </a:ext>
            </a:extLst>
          </p:cNvPr>
          <p:cNvSpPr>
            <a:spLocks noGrp="1"/>
          </p:cNvSpPr>
          <p:nvPr>
            <p:ph type="subTitle" idx="1"/>
          </p:nvPr>
        </p:nvSpPr>
        <p:spPr>
          <a:xfrm>
            <a:off x="394230" y="2990562"/>
            <a:ext cx="11562303" cy="876876"/>
          </a:xfrm>
        </p:spPr>
        <p:txBody>
          <a:bodyPr/>
          <a:lstStyle/>
          <a:p>
            <a:r>
              <a:rPr lang="en-US" dirty="0"/>
              <a:t>GITHUB CODESPACES</a:t>
            </a:r>
          </a:p>
        </p:txBody>
      </p:sp>
      <p:sp>
        <p:nvSpPr>
          <p:cNvPr id="3" name="Slide Number Placeholder 2">
            <a:extLst>
              <a:ext uri="{FF2B5EF4-FFF2-40B4-BE49-F238E27FC236}">
                <a16:creationId xmlns:a16="http://schemas.microsoft.com/office/drawing/2014/main" id="{E4A73487-C136-6781-F702-D30E47E964BF}"/>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21</a:t>
            </a:fld>
            <a:endParaRPr lang="en-US" dirty="0"/>
          </a:p>
        </p:txBody>
      </p:sp>
    </p:spTree>
    <p:extLst>
      <p:ext uri="{BB962C8B-B14F-4D97-AF65-F5344CB8AC3E}">
        <p14:creationId xmlns:p14="http://schemas.microsoft.com/office/powerpoint/2010/main" val="40473126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1BD814-5FE0-EF1A-D3F0-0E54E2D5DD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904316-87AF-60A2-9B1B-72022AF99E9C}"/>
              </a:ext>
            </a:extLst>
          </p:cNvPr>
          <p:cNvSpPr txBox="1">
            <a:spLocks/>
          </p:cNvSpPr>
          <p:nvPr/>
        </p:nvSpPr>
        <p:spPr>
          <a:xfrm>
            <a:off x="585216" y="2423825"/>
            <a:ext cx="5510784" cy="110799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spc="0" dirty="0">
                <a:gradFill flip="none" rotWithShape="1">
                  <a:gsLst>
                    <a:gs pos="80000">
                      <a:srgbClr val="0078D4"/>
                    </a:gs>
                    <a:gs pos="0">
                      <a:srgbClr val="C03BC4"/>
                    </a:gs>
                  </a:gsLst>
                  <a:path path="circle">
                    <a:fillToRect l="100000" t="100000"/>
                  </a:path>
                  <a:tileRect r="-100000" b="-100000"/>
                </a:gradFill>
              </a:rPr>
              <a:t>Your </a:t>
            </a:r>
            <a:r>
              <a:rPr lang="en-US" spc="0" dirty="0">
                <a:solidFill>
                  <a:schemeClr val="bg1"/>
                </a:solidFill>
              </a:rPr>
              <a:t>on-demand</a:t>
            </a:r>
            <a:r>
              <a:rPr lang="en-US" spc="0" dirty="0">
                <a:gradFill flip="none" rotWithShape="1">
                  <a:gsLst>
                    <a:gs pos="80000">
                      <a:srgbClr val="0078D4"/>
                    </a:gs>
                    <a:gs pos="0">
                      <a:srgbClr val="C03BC4"/>
                    </a:gs>
                  </a:gsLst>
                  <a:path path="circle">
                    <a:fillToRect l="100000" t="100000"/>
                  </a:path>
                  <a:tileRect r="-100000" b="-100000"/>
                </a:gradFill>
              </a:rPr>
              <a:t> dev environment</a:t>
            </a:r>
            <a:endParaRPr lang="en-US" dirty="0"/>
          </a:p>
        </p:txBody>
      </p:sp>
      <p:sp>
        <p:nvSpPr>
          <p:cNvPr id="3" name="TextBox 2">
            <a:extLst>
              <a:ext uri="{FF2B5EF4-FFF2-40B4-BE49-F238E27FC236}">
                <a16:creationId xmlns:a16="http://schemas.microsoft.com/office/drawing/2014/main" id="{4297DFBF-CF27-6501-EC50-0B6FFB4D1914}"/>
              </a:ext>
            </a:extLst>
          </p:cNvPr>
          <p:cNvSpPr txBox="1"/>
          <p:nvPr/>
        </p:nvSpPr>
        <p:spPr>
          <a:xfrm>
            <a:off x="562292" y="431899"/>
            <a:ext cx="1372171" cy="276999"/>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ts val="1200"/>
              </a:spcAft>
              <a:buClrTx/>
              <a:buSzTx/>
              <a:buFontTx/>
              <a:buNone/>
              <a:tabLst/>
              <a:defRPr/>
            </a:pPr>
            <a:r>
              <a:rPr kumimoji="0" lang="en-US" sz="1800" b="1" i="0" u="none" strike="noStrike" kern="1200" cap="none" spc="0" normalizeH="0" baseline="0" noProof="0" dirty="0">
                <a:ln w="3175">
                  <a:noFill/>
                </a:ln>
                <a:gradFill flip="none" rotWithShape="1">
                  <a:gsLst>
                    <a:gs pos="0">
                      <a:srgbClr val="D59ED7"/>
                    </a:gs>
                    <a:gs pos="80000">
                      <a:srgbClr val="8DC8E8"/>
                    </a:gs>
                  </a:gsLst>
                  <a:path path="circle">
                    <a:fillToRect l="100000" t="100000"/>
                  </a:path>
                  <a:tileRect r="-100000" b="-100000"/>
                </a:gradFill>
                <a:effectLst/>
                <a:uLnTx/>
                <a:uFillTx/>
                <a:latin typeface="+mj-lt"/>
                <a:ea typeface="+mn-ea"/>
                <a:cs typeface="Segoe UI" pitchFamily="34" charset="0"/>
              </a:rPr>
              <a:t>Codespaces</a:t>
            </a:r>
          </a:p>
        </p:txBody>
      </p:sp>
      <p:pic>
        <p:nvPicPr>
          <p:cNvPr id="4" name="Picture 3" descr="GitHub Codespaces environment with example code">
            <a:extLst>
              <a:ext uri="{FF2B5EF4-FFF2-40B4-BE49-F238E27FC236}">
                <a16:creationId xmlns:a16="http://schemas.microsoft.com/office/drawing/2014/main" id="{EF0F394B-0FD4-AEAE-7FDC-FC42A204A095}"/>
              </a:ext>
            </a:extLst>
          </p:cNvPr>
          <p:cNvPicPr>
            <a:picLocks noChangeAspect="1"/>
          </p:cNvPicPr>
          <p:nvPr/>
        </p:nvPicPr>
        <p:blipFill rotWithShape="1">
          <a:blip r:embed="rId3"/>
          <a:srcRect l="532" r="268" b="1193"/>
          <a:stretch/>
        </p:blipFill>
        <p:spPr>
          <a:xfrm>
            <a:off x="6296990" y="1066536"/>
            <a:ext cx="5713928" cy="4159064"/>
          </a:xfrm>
          <a:prstGeom prst="roundRect">
            <a:avLst>
              <a:gd name="adj" fmla="val 4237"/>
            </a:avLst>
          </a:prstGeom>
          <a:effectLst>
            <a:outerShdw blurRad="222828" dist="240213" dir="5400000" algn="t" rotWithShape="0">
              <a:prstClr val="black">
                <a:alpha val="40000"/>
              </a:prstClr>
            </a:outerShdw>
          </a:effectLst>
        </p:spPr>
      </p:pic>
      <p:sp>
        <p:nvSpPr>
          <p:cNvPr id="5" name="Rounded Rectangle 25">
            <a:extLst>
              <a:ext uri="{FF2B5EF4-FFF2-40B4-BE49-F238E27FC236}">
                <a16:creationId xmlns:a16="http://schemas.microsoft.com/office/drawing/2014/main" id="{97A90289-2AE2-4F00-F6E0-873CECC73477}"/>
              </a:ext>
              <a:ext uri="{C183D7F6-B498-43B3-948B-1728B52AA6E4}">
                <adec:decorative xmlns:adec="http://schemas.microsoft.com/office/drawing/2017/decorative" val="1"/>
              </a:ext>
            </a:extLst>
          </p:cNvPr>
          <p:cNvSpPr/>
          <p:nvPr/>
        </p:nvSpPr>
        <p:spPr>
          <a:xfrm>
            <a:off x="563488" y="5583238"/>
            <a:ext cx="11045900" cy="685800"/>
          </a:xfrm>
          <a:prstGeom prst="roundRect">
            <a:avLst>
              <a:gd name="adj" fmla="val 50000"/>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91F2C"/>
              </a:solidFill>
              <a:latin typeface="Segoe UI"/>
              <a:cs typeface="Segoe UI" pitchFamily="34" charset="0"/>
            </a:endParaRPr>
          </a:p>
        </p:txBody>
      </p:sp>
      <p:sp>
        <p:nvSpPr>
          <p:cNvPr id="6" name="TextBox 5">
            <a:extLst>
              <a:ext uri="{FF2B5EF4-FFF2-40B4-BE49-F238E27FC236}">
                <a16:creationId xmlns:a16="http://schemas.microsoft.com/office/drawing/2014/main" id="{A492B702-0243-26B5-630C-545D60538CB5}"/>
              </a:ext>
            </a:extLst>
          </p:cNvPr>
          <p:cNvSpPr txBox="1"/>
          <p:nvPr/>
        </p:nvSpPr>
        <p:spPr>
          <a:xfrm>
            <a:off x="1425700" y="5760214"/>
            <a:ext cx="2838124" cy="352169"/>
          </a:xfrm>
          <a:prstGeom prst="rect">
            <a:avLst/>
          </a:prstGeom>
          <a:noFill/>
        </p:spPr>
        <p:txBody>
          <a:bodyPr wrap="square" lIns="0" tIns="0" rIns="0" bIns="0" rtlCol="0" anchor="ctr">
            <a:noAutofit/>
          </a:bodyPr>
          <a:lstStyle/>
          <a:p>
            <a:pPr defTabSz="1393842">
              <a:lnSpc>
                <a:spcPct val="90000"/>
              </a:lnSpc>
              <a:spcBef>
                <a:spcPct val="0"/>
              </a:spcBef>
              <a:defRPr/>
            </a:pPr>
            <a:r>
              <a:rPr lang="en-US" sz="1800" kern="0">
                <a:solidFill>
                  <a:prstClr val="white"/>
                </a:solidFill>
                <a:cs typeface="Segoe UI" panose="020B0502040204020203" pitchFamily="34" charset="0"/>
                <a:sym typeface="Arial"/>
              </a:rPr>
              <a:t>Code without compromise</a:t>
            </a:r>
            <a:endParaRPr lang="en-US" sz="1800">
              <a:solidFill>
                <a:prstClr val="white"/>
              </a:solidFill>
              <a:cs typeface="Segoe UI" panose="020B0502040204020203" pitchFamily="34" charset="0"/>
              <a:sym typeface="Arial"/>
            </a:endParaRPr>
          </a:p>
        </p:txBody>
      </p:sp>
      <p:sp>
        <p:nvSpPr>
          <p:cNvPr id="7" name="TextBox 6">
            <a:extLst>
              <a:ext uri="{FF2B5EF4-FFF2-40B4-BE49-F238E27FC236}">
                <a16:creationId xmlns:a16="http://schemas.microsoft.com/office/drawing/2014/main" id="{0388FFA9-B0A8-7953-90BE-AA357890DA4A}"/>
              </a:ext>
            </a:extLst>
          </p:cNvPr>
          <p:cNvSpPr txBox="1"/>
          <p:nvPr/>
        </p:nvSpPr>
        <p:spPr>
          <a:xfrm>
            <a:off x="5352239" y="5760214"/>
            <a:ext cx="2340639" cy="352169"/>
          </a:xfrm>
          <a:prstGeom prst="rect">
            <a:avLst/>
          </a:prstGeom>
          <a:noFill/>
        </p:spPr>
        <p:txBody>
          <a:bodyPr wrap="square" lIns="0" tIns="0" rIns="0" bIns="0" rtlCol="0" anchor="ctr">
            <a:noAutofit/>
          </a:bodyPr>
          <a:lstStyle/>
          <a:p>
            <a:pPr defTabSz="1393842">
              <a:lnSpc>
                <a:spcPct val="90000"/>
              </a:lnSpc>
              <a:spcBef>
                <a:spcPct val="0"/>
              </a:spcBef>
              <a:defRPr/>
            </a:pPr>
            <a:r>
              <a:rPr lang="en-US" sz="1800" kern="0">
                <a:solidFill>
                  <a:prstClr val="white"/>
                </a:solidFill>
                <a:cs typeface="Segoe UI" panose="020B0502040204020203" pitchFamily="34" charset="0"/>
                <a:sym typeface="Arial"/>
              </a:rPr>
              <a:t>Simplify your workflow</a:t>
            </a:r>
            <a:endParaRPr lang="en-US" sz="1800">
              <a:solidFill>
                <a:prstClr val="white"/>
              </a:solidFill>
              <a:cs typeface="Segoe UI" panose="020B0502040204020203" pitchFamily="34" charset="0"/>
              <a:sym typeface="Arial"/>
            </a:endParaRPr>
          </a:p>
        </p:txBody>
      </p:sp>
      <p:sp>
        <p:nvSpPr>
          <p:cNvPr id="8" name="TextBox 7">
            <a:extLst>
              <a:ext uri="{FF2B5EF4-FFF2-40B4-BE49-F238E27FC236}">
                <a16:creationId xmlns:a16="http://schemas.microsoft.com/office/drawing/2014/main" id="{5B0113BB-8389-E4A1-CBF3-7A83167B7C26}"/>
              </a:ext>
            </a:extLst>
          </p:cNvPr>
          <p:cNvSpPr txBox="1"/>
          <p:nvPr/>
        </p:nvSpPr>
        <p:spPr>
          <a:xfrm>
            <a:off x="8926833" y="5760214"/>
            <a:ext cx="2340639" cy="352169"/>
          </a:xfrm>
          <a:prstGeom prst="rect">
            <a:avLst/>
          </a:prstGeom>
          <a:noFill/>
        </p:spPr>
        <p:txBody>
          <a:bodyPr wrap="square" lIns="0" tIns="0" rIns="0" bIns="0" rtlCol="0" anchor="ctr">
            <a:noAutofit/>
          </a:bodyPr>
          <a:lstStyle/>
          <a:p>
            <a:pPr defTabSz="1393842">
              <a:lnSpc>
                <a:spcPct val="90000"/>
              </a:lnSpc>
              <a:spcBef>
                <a:spcPct val="0"/>
              </a:spcBef>
              <a:defRPr/>
            </a:pPr>
            <a:r>
              <a:rPr lang="en-US" sz="1800" kern="0">
                <a:solidFill>
                  <a:prstClr val="white"/>
                </a:solidFill>
                <a:cs typeface="Segoe UI" panose="020B0502040204020203" pitchFamily="34" charset="0"/>
                <a:sym typeface="Arial"/>
              </a:rPr>
              <a:t>Extend and customize</a:t>
            </a:r>
            <a:endParaRPr lang="en-US" sz="1800">
              <a:solidFill>
                <a:prstClr val="white"/>
              </a:solidFill>
              <a:cs typeface="Segoe UI" panose="020B0502040204020203" pitchFamily="34" charset="0"/>
              <a:sym typeface="Arial"/>
            </a:endParaRPr>
          </a:p>
        </p:txBody>
      </p:sp>
      <p:sp>
        <p:nvSpPr>
          <p:cNvPr id="9" name="Graphic 5">
            <a:extLst>
              <a:ext uri="{FF2B5EF4-FFF2-40B4-BE49-F238E27FC236}">
                <a16:creationId xmlns:a16="http://schemas.microsoft.com/office/drawing/2014/main" id="{E4D1579B-02DC-97DF-839B-1CA3532C3036}"/>
              </a:ext>
              <a:ext uri="{C183D7F6-B498-43B3-948B-1728B52AA6E4}">
                <adec:decorative xmlns:adec="http://schemas.microsoft.com/office/drawing/2017/decorative" val="1"/>
              </a:ext>
            </a:extLst>
          </p:cNvPr>
          <p:cNvSpPr/>
          <p:nvPr/>
        </p:nvSpPr>
        <p:spPr>
          <a:xfrm>
            <a:off x="8466096" y="5787487"/>
            <a:ext cx="312979" cy="296903"/>
          </a:xfrm>
          <a:custGeom>
            <a:avLst/>
            <a:gdLst>
              <a:gd name="connsiteX0" fmla="*/ 14881 w 312979"/>
              <a:gd name="connsiteY0" fmla="*/ 15625 h 296903"/>
              <a:gd name="connsiteX1" fmla="*/ 0 w 312979"/>
              <a:gd name="connsiteY1" fmla="*/ 52084 h 296903"/>
              <a:gd name="connsiteX2" fmla="*/ 0 w 312979"/>
              <a:gd name="connsiteY2" fmla="*/ 215776 h 296903"/>
              <a:gd name="connsiteX3" fmla="*/ 15255 w 312979"/>
              <a:gd name="connsiteY3" fmla="*/ 252605 h 296903"/>
              <a:gd name="connsiteX4" fmla="*/ 52084 w 312979"/>
              <a:gd name="connsiteY4" fmla="*/ 267860 h 296903"/>
              <a:gd name="connsiteX5" fmla="*/ 156460 w 312979"/>
              <a:gd name="connsiteY5" fmla="*/ 267860 h 296903"/>
              <a:gd name="connsiteX6" fmla="*/ 160626 w 312979"/>
              <a:gd name="connsiteY6" fmla="*/ 256907 h 296903"/>
              <a:gd name="connsiteX7" fmla="*/ 171490 w 312979"/>
              <a:gd name="connsiteY7" fmla="*/ 238097 h 296903"/>
              <a:gd name="connsiteX8" fmla="*/ 52084 w 312979"/>
              <a:gd name="connsiteY8" fmla="*/ 238097 h 296903"/>
              <a:gd name="connsiteX9" fmla="*/ 36300 w 312979"/>
              <a:gd name="connsiteY9" fmla="*/ 231560 h 296903"/>
              <a:gd name="connsiteX10" fmla="*/ 29762 w 312979"/>
              <a:gd name="connsiteY10" fmla="*/ 215776 h 296903"/>
              <a:gd name="connsiteX11" fmla="*/ 29762 w 312979"/>
              <a:gd name="connsiteY11" fmla="*/ 74405 h 296903"/>
              <a:gd name="connsiteX12" fmla="*/ 238097 w 312979"/>
              <a:gd name="connsiteY12" fmla="*/ 74405 h 296903"/>
              <a:gd name="connsiteX13" fmla="*/ 238097 w 312979"/>
              <a:gd name="connsiteY13" fmla="*/ 93066 h 296903"/>
              <a:gd name="connsiteX14" fmla="*/ 267860 w 312979"/>
              <a:gd name="connsiteY14" fmla="*/ 89420 h 296903"/>
              <a:gd name="connsiteX15" fmla="*/ 267860 w 312979"/>
              <a:gd name="connsiteY15" fmla="*/ 52084 h 296903"/>
              <a:gd name="connsiteX16" fmla="*/ 252978 w 312979"/>
              <a:gd name="connsiteY16" fmla="*/ 15625 h 296903"/>
              <a:gd name="connsiteX17" fmla="*/ 252978 w 312979"/>
              <a:gd name="connsiteY17" fmla="*/ 14881 h 296903"/>
              <a:gd name="connsiteX18" fmla="*/ 252234 w 312979"/>
              <a:gd name="connsiteY18" fmla="*/ 14881 h 296903"/>
              <a:gd name="connsiteX19" fmla="*/ 215776 w 312979"/>
              <a:gd name="connsiteY19" fmla="*/ 0 h 296903"/>
              <a:gd name="connsiteX20" fmla="*/ 52084 w 312979"/>
              <a:gd name="connsiteY20" fmla="*/ 0 h 296903"/>
              <a:gd name="connsiteX21" fmla="*/ 15625 w 312979"/>
              <a:gd name="connsiteY21" fmla="*/ 14881 h 296903"/>
              <a:gd name="connsiteX22" fmla="*/ 14881 w 312979"/>
              <a:gd name="connsiteY22" fmla="*/ 14881 h 296903"/>
              <a:gd name="connsiteX23" fmla="*/ 14881 w 312979"/>
              <a:gd name="connsiteY23" fmla="*/ 15625 h 296903"/>
              <a:gd name="connsiteX24" fmla="*/ 256133 w 312979"/>
              <a:gd name="connsiteY24" fmla="*/ 104168 h 296903"/>
              <a:gd name="connsiteX25" fmla="*/ 270419 w 312979"/>
              <a:gd name="connsiteY25" fmla="*/ 104822 h 296903"/>
              <a:gd name="connsiteX26" fmla="*/ 245850 w 312979"/>
              <a:gd name="connsiteY26" fmla="*/ 147353 h 296903"/>
              <a:gd name="connsiteX27" fmla="*/ 243450 w 312979"/>
              <a:gd name="connsiteY27" fmla="*/ 153830 h 296903"/>
              <a:gd name="connsiteX28" fmla="*/ 243767 w 312979"/>
              <a:gd name="connsiteY28" fmla="*/ 160732 h 296903"/>
              <a:gd name="connsiteX29" fmla="*/ 246748 w 312979"/>
              <a:gd name="connsiteY29" fmla="*/ 166964 h 296903"/>
              <a:gd name="connsiteX30" fmla="*/ 251923 w 312979"/>
              <a:gd name="connsiteY30" fmla="*/ 171540 h 296903"/>
              <a:gd name="connsiteX31" fmla="*/ 258473 w 312979"/>
              <a:gd name="connsiteY31" fmla="*/ 173737 h 296903"/>
              <a:gd name="connsiteX32" fmla="*/ 265361 w 312979"/>
              <a:gd name="connsiteY32" fmla="*/ 173207 h 296903"/>
              <a:gd name="connsiteX33" fmla="*/ 271496 w 312979"/>
              <a:gd name="connsiteY33" fmla="*/ 170034 h 296903"/>
              <a:gd name="connsiteX34" fmla="*/ 275910 w 312979"/>
              <a:gd name="connsiteY34" fmla="*/ 164719 h 296903"/>
              <a:gd name="connsiteX35" fmla="*/ 300479 w 312979"/>
              <a:gd name="connsiteY35" fmla="*/ 122174 h 296903"/>
              <a:gd name="connsiteX36" fmla="*/ 312632 w 312979"/>
              <a:gd name="connsiteY36" fmla="*/ 150033 h 296903"/>
              <a:gd name="connsiteX37" fmla="*/ 307172 w 312979"/>
              <a:gd name="connsiteY37" fmla="*/ 179932 h 296903"/>
              <a:gd name="connsiteX38" fmla="*/ 285958 w 312979"/>
              <a:gd name="connsiteY38" fmla="*/ 201697 h 296903"/>
              <a:gd name="connsiteX39" fmla="*/ 256208 w 312979"/>
              <a:gd name="connsiteY39" fmla="*/ 207919 h 296903"/>
              <a:gd name="connsiteX40" fmla="*/ 211103 w 312979"/>
              <a:gd name="connsiteY40" fmla="*/ 286044 h 296903"/>
              <a:gd name="connsiteX41" fmla="*/ 197924 w 312979"/>
              <a:gd name="connsiteY41" fmla="*/ 296162 h 296903"/>
              <a:gd name="connsiteX42" fmla="*/ 181452 w 312979"/>
              <a:gd name="connsiteY42" fmla="*/ 293998 h 296903"/>
              <a:gd name="connsiteX43" fmla="*/ 171335 w 312979"/>
              <a:gd name="connsiteY43" fmla="*/ 280821 h 296903"/>
              <a:gd name="connsiteX44" fmla="*/ 173499 w 312979"/>
              <a:gd name="connsiteY44" fmla="*/ 264348 h 296903"/>
              <a:gd name="connsiteX45" fmla="*/ 218529 w 312979"/>
              <a:gd name="connsiteY45" fmla="*/ 186371 h 296903"/>
              <a:gd name="connsiteX46" fmla="*/ 209024 w 312979"/>
              <a:gd name="connsiteY46" fmla="*/ 161046 h 296903"/>
              <a:gd name="connsiteX47" fmla="*/ 213503 w 312979"/>
              <a:gd name="connsiteY47" fmla="*/ 134369 h 296903"/>
              <a:gd name="connsiteX48" fmla="*/ 230758 w 312979"/>
              <a:gd name="connsiteY48" fmla="*/ 113537 h 296903"/>
              <a:gd name="connsiteX49" fmla="*/ 256133 w 312979"/>
              <a:gd name="connsiteY49" fmla="*/ 104168 h 296903"/>
              <a:gd name="connsiteX50" fmla="*/ 123543 w 312979"/>
              <a:gd name="connsiteY50" fmla="*/ 107784 h 296903"/>
              <a:gd name="connsiteX51" fmla="*/ 125808 w 312979"/>
              <a:gd name="connsiteY51" fmla="*/ 111505 h 296903"/>
              <a:gd name="connsiteX52" fmla="*/ 126476 w 312979"/>
              <a:gd name="connsiteY52" fmla="*/ 115810 h 296903"/>
              <a:gd name="connsiteX53" fmla="*/ 125446 w 312979"/>
              <a:gd name="connsiteY53" fmla="*/ 120043 h 296903"/>
              <a:gd name="connsiteX54" fmla="*/ 122873 w 312979"/>
              <a:gd name="connsiteY54" fmla="*/ 123558 h 296903"/>
              <a:gd name="connsiteX55" fmla="*/ 87203 w 312979"/>
              <a:gd name="connsiteY55" fmla="*/ 156251 h 296903"/>
              <a:gd name="connsiteX56" fmla="*/ 122873 w 312979"/>
              <a:gd name="connsiteY56" fmla="*/ 188945 h 296903"/>
              <a:gd name="connsiteX57" fmla="*/ 126482 w 312979"/>
              <a:gd name="connsiteY57" fmla="*/ 196691 h 296903"/>
              <a:gd name="connsiteX58" fmla="*/ 123558 w 312979"/>
              <a:gd name="connsiteY58" fmla="*/ 204719 h 296903"/>
              <a:gd name="connsiteX59" fmla="*/ 115812 w 312979"/>
              <a:gd name="connsiteY59" fmla="*/ 208328 h 296903"/>
              <a:gd name="connsiteX60" fmla="*/ 107784 w 312979"/>
              <a:gd name="connsiteY60" fmla="*/ 205404 h 296903"/>
              <a:gd name="connsiteX61" fmla="*/ 63140 w 312979"/>
              <a:gd name="connsiteY61" fmla="*/ 164481 h 296903"/>
              <a:gd name="connsiteX62" fmla="*/ 60465 w 312979"/>
              <a:gd name="connsiteY62" fmla="*/ 160747 h 296903"/>
              <a:gd name="connsiteX63" fmla="*/ 59519 w 312979"/>
              <a:gd name="connsiteY63" fmla="*/ 156251 h 296903"/>
              <a:gd name="connsiteX64" fmla="*/ 60465 w 312979"/>
              <a:gd name="connsiteY64" fmla="*/ 151756 h 296903"/>
              <a:gd name="connsiteX65" fmla="*/ 63140 w 312979"/>
              <a:gd name="connsiteY65" fmla="*/ 148022 h 296903"/>
              <a:gd name="connsiteX66" fmla="*/ 107784 w 312979"/>
              <a:gd name="connsiteY66" fmla="*/ 107099 h 296903"/>
              <a:gd name="connsiteX67" fmla="*/ 111507 w 312979"/>
              <a:gd name="connsiteY67" fmla="*/ 104837 h 296903"/>
              <a:gd name="connsiteX68" fmla="*/ 115812 w 312979"/>
              <a:gd name="connsiteY68" fmla="*/ 104173 h 296903"/>
              <a:gd name="connsiteX69" fmla="*/ 120044 w 312979"/>
              <a:gd name="connsiteY69" fmla="*/ 105208 h 296903"/>
              <a:gd name="connsiteX70" fmla="*/ 123558 w 312979"/>
              <a:gd name="connsiteY70" fmla="*/ 107784 h 296903"/>
              <a:gd name="connsiteX71" fmla="*/ 123543 w 312979"/>
              <a:gd name="connsiteY71" fmla="*/ 107784 h 296903"/>
              <a:gd name="connsiteX72" fmla="*/ 167516 w 312979"/>
              <a:gd name="connsiteY72" fmla="*/ 205404 h 296903"/>
              <a:gd name="connsiteX73" fmla="*/ 197576 w 312979"/>
              <a:gd name="connsiteY73" fmla="*/ 177844 h 296903"/>
              <a:gd name="connsiteX74" fmla="*/ 197457 w 312979"/>
              <a:gd name="connsiteY74" fmla="*/ 134540 h 296903"/>
              <a:gd name="connsiteX75" fmla="*/ 167516 w 312979"/>
              <a:gd name="connsiteY75" fmla="*/ 107099 h 296903"/>
              <a:gd name="connsiteX76" fmla="*/ 163793 w 312979"/>
              <a:gd name="connsiteY76" fmla="*/ 104838 h 296903"/>
              <a:gd name="connsiteX77" fmla="*/ 159488 w 312979"/>
              <a:gd name="connsiteY77" fmla="*/ 104175 h 296903"/>
              <a:gd name="connsiteX78" fmla="*/ 155256 w 312979"/>
              <a:gd name="connsiteY78" fmla="*/ 105209 h 296903"/>
              <a:gd name="connsiteX79" fmla="*/ 151742 w 312979"/>
              <a:gd name="connsiteY79" fmla="*/ 107784 h 296903"/>
              <a:gd name="connsiteX80" fmla="*/ 149482 w 312979"/>
              <a:gd name="connsiteY80" fmla="*/ 111507 h 296903"/>
              <a:gd name="connsiteX81" fmla="*/ 148818 w 312979"/>
              <a:gd name="connsiteY81" fmla="*/ 115813 h 296903"/>
              <a:gd name="connsiteX82" fmla="*/ 149853 w 312979"/>
              <a:gd name="connsiteY82" fmla="*/ 120044 h 296903"/>
              <a:gd name="connsiteX83" fmla="*/ 152427 w 312979"/>
              <a:gd name="connsiteY83" fmla="*/ 123558 h 296903"/>
              <a:gd name="connsiteX84" fmla="*/ 188097 w 312979"/>
              <a:gd name="connsiteY84" fmla="*/ 156251 h 296903"/>
              <a:gd name="connsiteX85" fmla="*/ 152427 w 312979"/>
              <a:gd name="connsiteY85" fmla="*/ 188945 h 296903"/>
              <a:gd name="connsiteX86" fmla="*/ 148818 w 312979"/>
              <a:gd name="connsiteY86" fmla="*/ 196691 h 296903"/>
              <a:gd name="connsiteX87" fmla="*/ 151742 w 312979"/>
              <a:gd name="connsiteY87" fmla="*/ 204719 h 296903"/>
              <a:gd name="connsiteX88" fmla="*/ 159488 w 312979"/>
              <a:gd name="connsiteY88" fmla="*/ 208328 h 296903"/>
              <a:gd name="connsiteX89" fmla="*/ 167516 w 312979"/>
              <a:gd name="connsiteY89" fmla="*/ 205404 h 296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312979" h="296903">
                <a:moveTo>
                  <a:pt x="14881" y="15625"/>
                </a:moveTo>
                <a:cubicBezTo>
                  <a:pt x="5670" y="25030"/>
                  <a:pt x="0" y="37887"/>
                  <a:pt x="0" y="52084"/>
                </a:cubicBezTo>
                <a:lnTo>
                  <a:pt x="0" y="215776"/>
                </a:lnTo>
                <a:cubicBezTo>
                  <a:pt x="0" y="229590"/>
                  <a:pt x="5487" y="242837"/>
                  <a:pt x="15255" y="252605"/>
                </a:cubicBezTo>
                <a:cubicBezTo>
                  <a:pt x="25023" y="262373"/>
                  <a:pt x="38270" y="267860"/>
                  <a:pt x="52084" y="267860"/>
                </a:cubicBezTo>
                <a:lnTo>
                  <a:pt x="156460" y="267860"/>
                </a:lnTo>
                <a:cubicBezTo>
                  <a:pt x="157219" y="264110"/>
                  <a:pt x="158603" y="260419"/>
                  <a:pt x="160626" y="256907"/>
                </a:cubicBezTo>
                <a:lnTo>
                  <a:pt x="171490" y="238097"/>
                </a:lnTo>
                <a:lnTo>
                  <a:pt x="52084" y="238097"/>
                </a:lnTo>
                <a:cubicBezTo>
                  <a:pt x="46164" y="238097"/>
                  <a:pt x="40486" y="235746"/>
                  <a:pt x="36300" y="231560"/>
                </a:cubicBezTo>
                <a:cubicBezTo>
                  <a:pt x="32114" y="227374"/>
                  <a:pt x="29762" y="221695"/>
                  <a:pt x="29762" y="215776"/>
                </a:cubicBezTo>
                <a:lnTo>
                  <a:pt x="29762" y="74405"/>
                </a:lnTo>
                <a:lnTo>
                  <a:pt x="238097" y="74405"/>
                </a:lnTo>
                <a:lnTo>
                  <a:pt x="238097" y="93066"/>
                </a:lnTo>
                <a:cubicBezTo>
                  <a:pt x="247617" y="89625"/>
                  <a:pt x="257791" y="88378"/>
                  <a:pt x="267860" y="89420"/>
                </a:cubicBezTo>
                <a:lnTo>
                  <a:pt x="267860" y="52084"/>
                </a:lnTo>
                <a:cubicBezTo>
                  <a:pt x="267860" y="37887"/>
                  <a:pt x="262190" y="25030"/>
                  <a:pt x="252978" y="15625"/>
                </a:cubicBezTo>
                <a:lnTo>
                  <a:pt x="252978" y="14881"/>
                </a:lnTo>
                <a:lnTo>
                  <a:pt x="252234" y="14881"/>
                </a:lnTo>
                <a:cubicBezTo>
                  <a:pt x="242507" y="5326"/>
                  <a:pt x="229411" y="-19"/>
                  <a:pt x="215776" y="0"/>
                </a:cubicBezTo>
                <a:lnTo>
                  <a:pt x="52084" y="0"/>
                </a:lnTo>
                <a:cubicBezTo>
                  <a:pt x="37887" y="0"/>
                  <a:pt x="25030" y="5670"/>
                  <a:pt x="15625" y="14881"/>
                </a:cubicBezTo>
                <a:lnTo>
                  <a:pt x="14881" y="14881"/>
                </a:lnTo>
                <a:lnTo>
                  <a:pt x="14881" y="15625"/>
                </a:lnTo>
                <a:close/>
                <a:moveTo>
                  <a:pt x="256133" y="104168"/>
                </a:moveTo>
                <a:cubicBezTo>
                  <a:pt x="260903" y="103727"/>
                  <a:pt x="265711" y="103948"/>
                  <a:pt x="270419" y="104822"/>
                </a:cubicBezTo>
                <a:lnTo>
                  <a:pt x="245850" y="147353"/>
                </a:lnTo>
                <a:cubicBezTo>
                  <a:pt x="244624" y="149330"/>
                  <a:pt x="243809" y="151533"/>
                  <a:pt x="243450" y="153830"/>
                </a:cubicBezTo>
                <a:cubicBezTo>
                  <a:pt x="243093" y="156129"/>
                  <a:pt x="243200" y="158476"/>
                  <a:pt x="243767" y="160732"/>
                </a:cubicBezTo>
                <a:cubicBezTo>
                  <a:pt x="244333" y="162988"/>
                  <a:pt x="245347" y="165107"/>
                  <a:pt x="246748" y="166964"/>
                </a:cubicBezTo>
                <a:cubicBezTo>
                  <a:pt x="248150" y="168820"/>
                  <a:pt x="249908" y="170377"/>
                  <a:pt x="251923" y="171540"/>
                </a:cubicBezTo>
                <a:cubicBezTo>
                  <a:pt x="253937" y="172704"/>
                  <a:pt x="256164" y="173451"/>
                  <a:pt x="258473" y="173737"/>
                </a:cubicBezTo>
                <a:cubicBezTo>
                  <a:pt x="260781" y="174024"/>
                  <a:pt x="263123" y="173844"/>
                  <a:pt x="265361" y="173207"/>
                </a:cubicBezTo>
                <a:cubicBezTo>
                  <a:pt x="267598" y="172572"/>
                  <a:pt x="269684" y="171491"/>
                  <a:pt x="271496" y="170034"/>
                </a:cubicBezTo>
                <a:cubicBezTo>
                  <a:pt x="273309" y="168576"/>
                  <a:pt x="274810" y="166768"/>
                  <a:pt x="275910" y="164719"/>
                </a:cubicBezTo>
                <a:lnTo>
                  <a:pt x="300479" y="122174"/>
                </a:lnTo>
                <a:cubicBezTo>
                  <a:pt x="307210" y="130046"/>
                  <a:pt x="311440" y="139744"/>
                  <a:pt x="312632" y="150033"/>
                </a:cubicBezTo>
                <a:cubicBezTo>
                  <a:pt x="313826" y="160320"/>
                  <a:pt x="311924" y="170729"/>
                  <a:pt x="307172" y="179932"/>
                </a:cubicBezTo>
                <a:cubicBezTo>
                  <a:pt x="302422" y="189134"/>
                  <a:pt x="295035" y="196712"/>
                  <a:pt x="285958" y="201697"/>
                </a:cubicBezTo>
                <a:cubicBezTo>
                  <a:pt x="276880" y="206680"/>
                  <a:pt x="266522" y="208847"/>
                  <a:pt x="256208" y="207919"/>
                </a:cubicBezTo>
                <a:lnTo>
                  <a:pt x="211103" y="286044"/>
                </a:lnTo>
                <a:cubicBezTo>
                  <a:pt x="208227" y="291031"/>
                  <a:pt x="203485" y="294671"/>
                  <a:pt x="197924" y="296162"/>
                </a:cubicBezTo>
                <a:cubicBezTo>
                  <a:pt x="192365" y="297654"/>
                  <a:pt x="186439" y="296875"/>
                  <a:pt x="181452" y="293998"/>
                </a:cubicBezTo>
                <a:cubicBezTo>
                  <a:pt x="176466" y="291122"/>
                  <a:pt x="172826" y="286381"/>
                  <a:pt x="171335" y="280821"/>
                </a:cubicBezTo>
                <a:cubicBezTo>
                  <a:pt x="169844" y="275260"/>
                  <a:pt x="170622" y="269334"/>
                  <a:pt x="173499" y="264348"/>
                </a:cubicBezTo>
                <a:lnTo>
                  <a:pt x="218529" y="186371"/>
                </a:lnTo>
                <a:cubicBezTo>
                  <a:pt x="213185" y="178914"/>
                  <a:pt x="209907" y="170177"/>
                  <a:pt x="209024" y="161046"/>
                </a:cubicBezTo>
                <a:cubicBezTo>
                  <a:pt x="208142" y="151914"/>
                  <a:pt x="209688" y="142711"/>
                  <a:pt x="213503" y="134369"/>
                </a:cubicBezTo>
                <a:cubicBezTo>
                  <a:pt x="217320" y="126026"/>
                  <a:pt x="223273" y="118840"/>
                  <a:pt x="230758" y="113537"/>
                </a:cubicBezTo>
                <a:cubicBezTo>
                  <a:pt x="238243" y="108234"/>
                  <a:pt x="246998" y="105001"/>
                  <a:pt x="256133" y="104168"/>
                </a:cubicBezTo>
                <a:close/>
                <a:moveTo>
                  <a:pt x="123543" y="107784"/>
                </a:moveTo>
                <a:cubicBezTo>
                  <a:pt x="124535" y="108863"/>
                  <a:pt x="125305" y="110128"/>
                  <a:pt x="125808" y="111505"/>
                </a:cubicBezTo>
                <a:cubicBezTo>
                  <a:pt x="126311" y="112882"/>
                  <a:pt x="126538" y="114345"/>
                  <a:pt x="126476" y="115810"/>
                </a:cubicBezTo>
                <a:cubicBezTo>
                  <a:pt x="126413" y="117274"/>
                  <a:pt x="126064" y="118713"/>
                  <a:pt x="125446" y="120043"/>
                </a:cubicBezTo>
                <a:cubicBezTo>
                  <a:pt x="124827" y="121372"/>
                  <a:pt x="123953" y="122567"/>
                  <a:pt x="122873" y="123558"/>
                </a:cubicBezTo>
                <a:lnTo>
                  <a:pt x="87203" y="156251"/>
                </a:lnTo>
                <a:lnTo>
                  <a:pt x="122873" y="188945"/>
                </a:lnTo>
                <a:cubicBezTo>
                  <a:pt x="125056" y="190947"/>
                  <a:pt x="126354" y="193732"/>
                  <a:pt x="126482" y="196691"/>
                </a:cubicBezTo>
                <a:cubicBezTo>
                  <a:pt x="126611" y="199649"/>
                  <a:pt x="125559" y="202536"/>
                  <a:pt x="123558" y="204719"/>
                </a:cubicBezTo>
                <a:cubicBezTo>
                  <a:pt x="121556" y="206902"/>
                  <a:pt x="118771" y="208200"/>
                  <a:pt x="115812" y="208328"/>
                </a:cubicBezTo>
                <a:cubicBezTo>
                  <a:pt x="112854" y="208457"/>
                  <a:pt x="109966" y="207405"/>
                  <a:pt x="107784" y="205404"/>
                </a:cubicBezTo>
                <a:lnTo>
                  <a:pt x="63140" y="164481"/>
                </a:lnTo>
                <a:cubicBezTo>
                  <a:pt x="61999" y="163435"/>
                  <a:pt x="61088" y="162164"/>
                  <a:pt x="60465" y="160747"/>
                </a:cubicBezTo>
                <a:cubicBezTo>
                  <a:pt x="59841" y="159330"/>
                  <a:pt x="59519" y="157799"/>
                  <a:pt x="59519" y="156251"/>
                </a:cubicBezTo>
                <a:cubicBezTo>
                  <a:pt x="59519" y="154704"/>
                  <a:pt x="59841" y="153173"/>
                  <a:pt x="60465" y="151756"/>
                </a:cubicBezTo>
                <a:cubicBezTo>
                  <a:pt x="61088" y="150339"/>
                  <a:pt x="61999" y="149068"/>
                  <a:pt x="63140" y="148022"/>
                </a:cubicBezTo>
                <a:lnTo>
                  <a:pt x="107784" y="107099"/>
                </a:lnTo>
                <a:cubicBezTo>
                  <a:pt x="108864" y="106108"/>
                  <a:pt x="110129" y="105339"/>
                  <a:pt x="111507" y="104837"/>
                </a:cubicBezTo>
                <a:cubicBezTo>
                  <a:pt x="112885" y="104335"/>
                  <a:pt x="114348" y="104110"/>
                  <a:pt x="115812" y="104173"/>
                </a:cubicBezTo>
                <a:cubicBezTo>
                  <a:pt x="117277" y="104237"/>
                  <a:pt x="118715" y="104588"/>
                  <a:pt x="120044" y="105208"/>
                </a:cubicBezTo>
                <a:cubicBezTo>
                  <a:pt x="121373" y="105827"/>
                  <a:pt x="122567" y="106703"/>
                  <a:pt x="123558" y="107784"/>
                </a:cubicBezTo>
                <a:lnTo>
                  <a:pt x="123543" y="107784"/>
                </a:lnTo>
                <a:close/>
                <a:moveTo>
                  <a:pt x="167516" y="205404"/>
                </a:moveTo>
                <a:lnTo>
                  <a:pt x="197576" y="177844"/>
                </a:lnTo>
                <a:cubicBezTo>
                  <a:pt x="192735" y="163821"/>
                  <a:pt x="192694" y="148589"/>
                  <a:pt x="197457" y="134540"/>
                </a:cubicBezTo>
                <a:lnTo>
                  <a:pt x="167516" y="107099"/>
                </a:lnTo>
                <a:cubicBezTo>
                  <a:pt x="166436" y="106108"/>
                  <a:pt x="165171" y="105340"/>
                  <a:pt x="163793" y="104838"/>
                </a:cubicBezTo>
                <a:cubicBezTo>
                  <a:pt x="162415" y="104337"/>
                  <a:pt x="160952" y="104111"/>
                  <a:pt x="159488" y="104175"/>
                </a:cubicBezTo>
                <a:cubicBezTo>
                  <a:pt x="158022" y="104238"/>
                  <a:pt x="156585" y="104590"/>
                  <a:pt x="155256" y="105209"/>
                </a:cubicBezTo>
                <a:cubicBezTo>
                  <a:pt x="153927" y="105828"/>
                  <a:pt x="152733" y="106703"/>
                  <a:pt x="151742" y="107784"/>
                </a:cubicBezTo>
                <a:cubicBezTo>
                  <a:pt x="150751" y="108864"/>
                  <a:pt x="149983" y="110130"/>
                  <a:pt x="149482" y="111507"/>
                </a:cubicBezTo>
                <a:cubicBezTo>
                  <a:pt x="148980" y="112885"/>
                  <a:pt x="148754" y="114348"/>
                  <a:pt x="148818" y="115813"/>
                </a:cubicBezTo>
                <a:cubicBezTo>
                  <a:pt x="148881" y="117277"/>
                  <a:pt x="149233" y="118715"/>
                  <a:pt x="149853" y="120044"/>
                </a:cubicBezTo>
                <a:cubicBezTo>
                  <a:pt x="150472" y="121373"/>
                  <a:pt x="151347" y="122567"/>
                  <a:pt x="152427" y="123558"/>
                </a:cubicBezTo>
                <a:lnTo>
                  <a:pt x="188097" y="156251"/>
                </a:lnTo>
                <a:lnTo>
                  <a:pt x="152427" y="188945"/>
                </a:lnTo>
                <a:cubicBezTo>
                  <a:pt x="150244" y="190947"/>
                  <a:pt x="148946" y="193732"/>
                  <a:pt x="148818" y="196691"/>
                </a:cubicBezTo>
                <a:cubicBezTo>
                  <a:pt x="148689" y="199649"/>
                  <a:pt x="149741" y="202536"/>
                  <a:pt x="151742" y="204719"/>
                </a:cubicBezTo>
                <a:cubicBezTo>
                  <a:pt x="153744" y="206902"/>
                  <a:pt x="156530" y="208200"/>
                  <a:pt x="159488" y="208328"/>
                </a:cubicBezTo>
                <a:cubicBezTo>
                  <a:pt x="162446" y="208457"/>
                  <a:pt x="165333" y="207405"/>
                  <a:pt x="167516" y="205404"/>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Segoe UI Semibold" panose="020B0502040204020203" pitchFamily="34" charset="0"/>
            </a:endParaRPr>
          </a:p>
        </p:txBody>
      </p:sp>
      <p:sp>
        <p:nvSpPr>
          <p:cNvPr id="10" name="Freeform 12">
            <a:extLst>
              <a:ext uri="{FF2B5EF4-FFF2-40B4-BE49-F238E27FC236}">
                <a16:creationId xmlns:a16="http://schemas.microsoft.com/office/drawing/2014/main" id="{A42C8E5B-8420-897F-F27C-3C9FE0D3ED9E}"/>
              </a:ext>
              <a:ext uri="{C183D7F6-B498-43B3-948B-1728B52AA6E4}">
                <adec:decorative xmlns:adec="http://schemas.microsoft.com/office/drawing/2017/decorative" val="1"/>
              </a:ext>
            </a:extLst>
          </p:cNvPr>
          <p:cNvSpPr/>
          <p:nvPr/>
        </p:nvSpPr>
        <p:spPr>
          <a:xfrm>
            <a:off x="953981" y="5750946"/>
            <a:ext cx="342408" cy="341931"/>
          </a:xfrm>
          <a:custGeom>
            <a:avLst/>
            <a:gdLst>
              <a:gd name="connsiteX0" fmla="*/ 99670 w 342408"/>
              <a:gd name="connsiteY0" fmla="*/ 297300 h 341931"/>
              <a:gd name="connsiteX1" fmla="*/ 104802 w 342408"/>
              <a:gd name="connsiteY1" fmla="*/ 298250 h 341931"/>
              <a:gd name="connsiteX2" fmla="*/ 109155 w 342408"/>
              <a:gd name="connsiteY2" fmla="*/ 301131 h 341931"/>
              <a:gd name="connsiteX3" fmla="*/ 112035 w 342408"/>
              <a:gd name="connsiteY3" fmla="*/ 305483 h 341931"/>
              <a:gd name="connsiteX4" fmla="*/ 112986 w 342408"/>
              <a:gd name="connsiteY4" fmla="*/ 310615 h 341931"/>
              <a:gd name="connsiteX5" fmla="*/ 111855 w 342408"/>
              <a:gd name="connsiteY5" fmla="*/ 315710 h 341931"/>
              <a:gd name="connsiteX6" fmla="*/ 108822 w 342408"/>
              <a:gd name="connsiteY6" fmla="*/ 319959 h 341931"/>
              <a:gd name="connsiteX7" fmla="*/ 108840 w 342408"/>
              <a:gd name="connsiteY7" fmla="*/ 319959 h 341931"/>
              <a:gd name="connsiteX8" fmla="*/ 90344 w 342408"/>
              <a:gd name="connsiteY8" fmla="*/ 338419 h 341931"/>
              <a:gd name="connsiteX9" fmla="*/ 81192 w 342408"/>
              <a:gd name="connsiteY9" fmla="*/ 341930 h 341931"/>
              <a:gd name="connsiteX10" fmla="*/ 72169 w 342408"/>
              <a:gd name="connsiteY10" fmla="*/ 338099 h 341931"/>
              <a:gd name="connsiteX11" fmla="*/ 68338 w 342408"/>
              <a:gd name="connsiteY11" fmla="*/ 329076 h 341931"/>
              <a:gd name="connsiteX12" fmla="*/ 71849 w 342408"/>
              <a:gd name="connsiteY12" fmla="*/ 319924 h 341931"/>
              <a:gd name="connsiteX13" fmla="*/ 90327 w 342408"/>
              <a:gd name="connsiteY13" fmla="*/ 301463 h 341931"/>
              <a:gd name="connsiteX14" fmla="*/ 94575 w 342408"/>
              <a:gd name="connsiteY14" fmla="*/ 298431 h 341931"/>
              <a:gd name="connsiteX15" fmla="*/ 99670 w 342408"/>
              <a:gd name="connsiteY15" fmla="*/ 297300 h 341931"/>
              <a:gd name="connsiteX16" fmla="*/ 65648 w 342408"/>
              <a:gd name="connsiteY16" fmla="*/ 263822 h 341931"/>
              <a:gd name="connsiteX17" fmla="*/ 74786 w 342408"/>
              <a:gd name="connsiteY17" fmla="*/ 267659 h 341931"/>
              <a:gd name="connsiteX18" fmla="*/ 78615 w 342408"/>
              <a:gd name="connsiteY18" fmla="*/ 276800 h 341931"/>
              <a:gd name="connsiteX19" fmla="*/ 74937 w 342408"/>
              <a:gd name="connsiteY19" fmla="*/ 286003 h 341931"/>
              <a:gd name="connsiteX20" fmla="*/ 31752 w 342408"/>
              <a:gd name="connsiteY20" fmla="*/ 329172 h 341931"/>
              <a:gd name="connsiteX21" fmla="*/ 22548 w 342408"/>
              <a:gd name="connsiteY21" fmla="*/ 332849 h 341931"/>
              <a:gd name="connsiteX22" fmla="*/ 13406 w 342408"/>
              <a:gd name="connsiteY22" fmla="*/ 329021 h 341931"/>
              <a:gd name="connsiteX23" fmla="*/ 9570 w 342408"/>
              <a:gd name="connsiteY23" fmla="*/ 319883 h 341931"/>
              <a:gd name="connsiteX24" fmla="*/ 13238 w 342408"/>
              <a:gd name="connsiteY24" fmla="*/ 310676 h 341931"/>
              <a:gd name="connsiteX25" fmla="*/ 56441 w 342408"/>
              <a:gd name="connsiteY25" fmla="*/ 267490 h 341931"/>
              <a:gd name="connsiteX26" fmla="*/ 65648 w 342408"/>
              <a:gd name="connsiteY26" fmla="*/ 263822 h 341931"/>
              <a:gd name="connsiteX27" fmla="*/ 31743 w 342408"/>
              <a:gd name="connsiteY27" fmla="*/ 229734 h 341931"/>
              <a:gd name="connsiteX28" fmla="*/ 36753 w 342408"/>
              <a:gd name="connsiteY28" fmla="*/ 230731 h 341931"/>
              <a:gd name="connsiteX29" fmla="*/ 40999 w 342408"/>
              <a:gd name="connsiteY29" fmla="*/ 233570 h 341931"/>
              <a:gd name="connsiteX30" fmla="*/ 44826 w 342408"/>
              <a:gd name="connsiteY30" fmla="*/ 242818 h 341931"/>
              <a:gd name="connsiteX31" fmla="*/ 40999 w 342408"/>
              <a:gd name="connsiteY31" fmla="*/ 252066 h 341931"/>
              <a:gd name="connsiteX32" fmla="*/ 22504 w 342408"/>
              <a:gd name="connsiteY32" fmla="*/ 270561 h 341931"/>
              <a:gd name="connsiteX33" fmla="*/ 18257 w 342408"/>
              <a:gd name="connsiteY33" fmla="*/ 273496 h 341931"/>
              <a:gd name="connsiteX34" fmla="*/ 13206 w 342408"/>
              <a:gd name="connsiteY34" fmla="*/ 274560 h 341931"/>
              <a:gd name="connsiteX35" fmla="*/ 8137 w 342408"/>
              <a:gd name="connsiteY35" fmla="*/ 273589 h 341931"/>
              <a:gd name="connsiteX36" fmla="*/ 3837 w 342408"/>
              <a:gd name="connsiteY36" fmla="*/ 270732 h 341931"/>
              <a:gd name="connsiteX37" fmla="*/ 977 w 342408"/>
              <a:gd name="connsiteY37" fmla="*/ 266436 h 341931"/>
              <a:gd name="connsiteX38" fmla="*/ 0 w 342408"/>
              <a:gd name="connsiteY38" fmla="*/ 261367 h 341931"/>
              <a:gd name="connsiteX39" fmla="*/ 1060 w 342408"/>
              <a:gd name="connsiteY39" fmla="*/ 256315 h 341931"/>
              <a:gd name="connsiteX40" fmla="*/ 3991 w 342408"/>
              <a:gd name="connsiteY40" fmla="*/ 252066 h 341931"/>
              <a:gd name="connsiteX41" fmla="*/ 22486 w 342408"/>
              <a:gd name="connsiteY41" fmla="*/ 233570 h 341931"/>
              <a:gd name="connsiteX42" fmla="*/ 26733 w 342408"/>
              <a:gd name="connsiteY42" fmla="*/ 230731 h 341931"/>
              <a:gd name="connsiteX43" fmla="*/ 31743 w 342408"/>
              <a:gd name="connsiteY43" fmla="*/ 229734 h 341931"/>
              <a:gd name="connsiteX44" fmla="*/ 216876 w 342408"/>
              <a:gd name="connsiteY44" fmla="*/ 108086 h 341931"/>
              <a:gd name="connsiteX45" fmla="*/ 210198 w 342408"/>
              <a:gd name="connsiteY45" fmla="*/ 109416 h 341931"/>
              <a:gd name="connsiteX46" fmla="*/ 204538 w 342408"/>
              <a:gd name="connsiteY46" fmla="*/ 113202 h 341931"/>
              <a:gd name="connsiteX47" fmla="*/ 200756 w 342408"/>
              <a:gd name="connsiteY47" fmla="*/ 118865 h 341931"/>
              <a:gd name="connsiteX48" fmla="*/ 199431 w 342408"/>
              <a:gd name="connsiteY48" fmla="*/ 125544 h 341931"/>
              <a:gd name="connsiteX49" fmla="*/ 200762 w 342408"/>
              <a:gd name="connsiteY49" fmla="*/ 132222 h 341931"/>
              <a:gd name="connsiteX50" fmla="*/ 204546 w 342408"/>
              <a:gd name="connsiteY50" fmla="*/ 137883 h 341931"/>
              <a:gd name="connsiteX51" fmla="*/ 216820 w 342408"/>
              <a:gd name="connsiteY51" fmla="*/ 142780 h 341931"/>
              <a:gd name="connsiteX52" fmla="*/ 229006 w 342408"/>
              <a:gd name="connsiteY52" fmla="*/ 137670 h 341931"/>
              <a:gd name="connsiteX53" fmla="*/ 234117 w 342408"/>
              <a:gd name="connsiteY53" fmla="*/ 125483 h 341931"/>
              <a:gd name="connsiteX54" fmla="*/ 229219 w 342408"/>
              <a:gd name="connsiteY54" fmla="*/ 113193 h 341931"/>
              <a:gd name="connsiteX55" fmla="*/ 223556 w 342408"/>
              <a:gd name="connsiteY55" fmla="*/ 109412 h 341931"/>
              <a:gd name="connsiteX56" fmla="*/ 216876 w 342408"/>
              <a:gd name="connsiteY56" fmla="*/ 108086 h 341931"/>
              <a:gd name="connsiteX57" fmla="*/ 216883 w 342408"/>
              <a:gd name="connsiteY57" fmla="*/ 81919 h 341931"/>
              <a:gd name="connsiteX58" fmla="*/ 247732 w 342408"/>
              <a:gd name="connsiteY58" fmla="*/ 94697 h 341931"/>
              <a:gd name="connsiteX59" fmla="*/ 260510 w 342408"/>
              <a:gd name="connsiteY59" fmla="*/ 125546 h 341931"/>
              <a:gd name="connsiteX60" fmla="*/ 247732 w 342408"/>
              <a:gd name="connsiteY60" fmla="*/ 156396 h 341931"/>
              <a:gd name="connsiteX61" fmla="*/ 216883 w 342408"/>
              <a:gd name="connsiteY61" fmla="*/ 169174 h 341931"/>
              <a:gd name="connsiteX62" fmla="*/ 186033 w 342408"/>
              <a:gd name="connsiteY62" fmla="*/ 156396 h 341931"/>
              <a:gd name="connsiteX63" fmla="*/ 173255 w 342408"/>
              <a:gd name="connsiteY63" fmla="*/ 125546 h 341931"/>
              <a:gd name="connsiteX64" fmla="*/ 186033 w 342408"/>
              <a:gd name="connsiteY64" fmla="*/ 94697 h 341931"/>
              <a:gd name="connsiteX65" fmla="*/ 216883 w 342408"/>
              <a:gd name="connsiteY65" fmla="*/ 81919 h 341931"/>
              <a:gd name="connsiteX66" fmla="*/ 233465 w 342408"/>
              <a:gd name="connsiteY66" fmla="*/ 28841 h 341931"/>
              <a:gd name="connsiteX67" fmla="*/ 190657 w 342408"/>
              <a:gd name="connsiteY67" fmla="*/ 52994 h 341931"/>
              <a:gd name="connsiteX68" fmla="*/ 96504 w 342408"/>
              <a:gd name="connsiteY68" fmla="*/ 147164 h 341931"/>
              <a:gd name="connsiteX69" fmla="*/ 95231 w 342408"/>
              <a:gd name="connsiteY69" fmla="*/ 150244 h 341931"/>
              <a:gd name="connsiteX70" fmla="*/ 96504 w 342408"/>
              <a:gd name="connsiteY70" fmla="*/ 153323 h 341931"/>
              <a:gd name="connsiteX71" fmla="*/ 189104 w 342408"/>
              <a:gd name="connsiteY71" fmla="*/ 245924 h 341931"/>
              <a:gd name="connsiteX72" fmla="*/ 192183 w 342408"/>
              <a:gd name="connsiteY72" fmla="*/ 247196 h 341931"/>
              <a:gd name="connsiteX73" fmla="*/ 195263 w 342408"/>
              <a:gd name="connsiteY73" fmla="*/ 245924 h 341931"/>
              <a:gd name="connsiteX74" fmla="*/ 289416 w 342408"/>
              <a:gd name="connsiteY74" fmla="*/ 151788 h 341931"/>
              <a:gd name="connsiteX75" fmla="*/ 313564 w 342408"/>
              <a:gd name="connsiteY75" fmla="*/ 108969 h 341931"/>
              <a:gd name="connsiteX76" fmla="*/ 312100 w 342408"/>
              <a:gd name="connsiteY76" fmla="*/ 59833 h 341931"/>
              <a:gd name="connsiteX77" fmla="*/ 308506 w 342408"/>
              <a:gd name="connsiteY77" fmla="*/ 48230 h 341931"/>
              <a:gd name="connsiteX78" fmla="*/ 303099 w 342408"/>
              <a:gd name="connsiteY78" fmla="*/ 39276 h 341931"/>
              <a:gd name="connsiteX79" fmla="*/ 294145 w 342408"/>
              <a:gd name="connsiteY79" fmla="*/ 33870 h 341931"/>
              <a:gd name="connsiteX80" fmla="*/ 282594 w 342408"/>
              <a:gd name="connsiteY80" fmla="*/ 30293 h 341931"/>
              <a:gd name="connsiteX81" fmla="*/ 233465 w 342408"/>
              <a:gd name="connsiteY81" fmla="*/ 28841 h 341931"/>
              <a:gd name="connsiteX82" fmla="*/ 258890 w 342408"/>
              <a:gd name="connsiteY82" fmla="*/ 51 h 341931"/>
              <a:gd name="connsiteX83" fmla="*/ 290342 w 342408"/>
              <a:gd name="connsiteY83" fmla="*/ 5289 h 341931"/>
              <a:gd name="connsiteX84" fmla="*/ 301910 w 342408"/>
              <a:gd name="connsiteY84" fmla="*/ 8866 h 341931"/>
              <a:gd name="connsiteX85" fmla="*/ 321599 w 342408"/>
              <a:gd name="connsiteY85" fmla="*/ 20758 h 341931"/>
              <a:gd name="connsiteX86" fmla="*/ 333492 w 342408"/>
              <a:gd name="connsiteY86" fmla="*/ 40448 h 341931"/>
              <a:gd name="connsiteX87" fmla="*/ 337104 w 342408"/>
              <a:gd name="connsiteY87" fmla="*/ 52051 h 341931"/>
              <a:gd name="connsiteX88" fmla="*/ 338975 w 342408"/>
              <a:gd name="connsiteY88" fmla="*/ 115233 h 341931"/>
              <a:gd name="connsiteX89" fmla="*/ 307912 w 342408"/>
              <a:gd name="connsiteY89" fmla="*/ 170284 h 341931"/>
              <a:gd name="connsiteX90" fmla="*/ 290499 w 342408"/>
              <a:gd name="connsiteY90" fmla="*/ 187697 h 341931"/>
              <a:gd name="connsiteX91" fmla="*/ 302500 w 342408"/>
              <a:gd name="connsiteY91" fmla="*/ 228617 h 341931"/>
              <a:gd name="connsiteX92" fmla="*/ 284775 w 342408"/>
              <a:gd name="connsiteY92" fmla="*/ 267403 h 341931"/>
              <a:gd name="connsiteX93" fmla="*/ 263104 w 342408"/>
              <a:gd name="connsiteY93" fmla="*/ 289075 h 341931"/>
              <a:gd name="connsiteX94" fmla="*/ 253856 w 342408"/>
              <a:gd name="connsiteY94" fmla="*/ 292902 h 341931"/>
              <a:gd name="connsiteX95" fmla="*/ 244608 w 342408"/>
              <a:gd name="connsiteY95" fmla="*/ 289075 h 341931"/>
              <a:gd name="connsiteX96" fmla="*/ 216865 w 342408"/>
              <a:gd name="connsiteY96" fmla="*/ 261331 h 341931"/>
              <a:gd name="connsiteX97" fmla="*/ 213776 w 342408"/>
              <a:gd name="connsiteY97" fmla="*/ 264420 h 341931"/>
              <a:gd name="connsiteX98" fmla="*/ 203870 w 342408"/>
              <a:gd name="connsiteY98" fmla="*/ 271039 h 341931"/>
              <a:gd name="connsiteX99" fmla="*/ 192183 w 342408"/>
              <a:gd name="connsiteY99" fmla="*/ 273364 h 341931"/>
              <a:gd name="connsiteX100" fmla="*/ 180498 w 342408"/>
              <a:gd name="connsiteY100" fmla="*/ 271039 h 341931"/>
              <a:gd name="connsiteX101" fmla="*/ 170591 w 342408"/>
              <a:gd name="connsiteY101" fmla="*/ 264420 h 341931"/>
              <a:gd name="connsiteX102" fmla="*/ 162094 w 342408"/>
              <a:gd name="connsiteY102" fmla="*/ 255922 h 341931"/>
              <a:gd name="connsiteX103" fmla="*/ 147942 w 342408"/>
              <a:gd name="connsiteY103" fmla="*/ 280176 h 341931"/>
              <a:gd name="connsiteX104" fmla="*/ 143875 w 342408"/>
              <a:gd name="connsiteY104" fmla="*/ 284488 h 341931"/>
              <a:gd name="connsiteX105" fmla="*/ 138321 w 342408"/>
              <a:gd name="connsiteY105" fmla="*/ 286563 h 341931"/>
              <a:gd name="connsiteX106" fmla="*/ 132422 w 342408"/>
              <a:gd name="connsiteY106" fmla="*/ 285976 h 341931"/>
              <a:gd name="connsiteX107" fmla="*/ 127388 w 342408"/>
              <a:gd name="connsiteY107" fmla="*/ 282845 h 341931"/>
              <a:gd name="connsiteX108" fmla="*/ 59512 w 342408"/>
              <a:gd name="connsiteY108" fmla="*/ 214987 h 341931"/>
              <a:gd name="connsiteX109" fmla="*/ 56392 w 342408"/>
              <a:gd name="connsiteY109" fmla="*/ 209986 h 341931"/>
              <a:gd name="connsiteX110" fmla="*/ 55784 w 342408"/>
              <a:gd name="connsiteY110" fmla="*/ 204123 h 341931"/>
              <a:gd name="connsiteX111" fmla="*/ 57810 w 342408"/>
              <a:gd name="connsiteY111" fmla="*/ 198587 h 341931"/>
              <a:gd name="connsiteX112" fmla="*/ 62060 w 342408"/>
              <a:gd name="connsiteY112" fmla="*/ 194502 h 341931"/>
              <a:gd name="connsiteX113" fmla="*/ 86209 w 342408"/>
              <a:gd name="connsiteY113" fmla="*/ 180038 h 341931"/>
              <a:gd name="connsiteX114" fmla="*/ 78008 w 342408"/>
              <a:gd name="connsiteY114" fmla="*/ 171836 h 341931"/>
              <a:gd name="connsiteX115" fmla="*/ 71388 w 342408"/>
              <a:gd name="connsiteY115" fmla="*/ 161930 h 341931"/>
              <a:gd name="connsiteX116" fmla="*/ 69063 w 342408"/>
              <a:gd name="connsiteY116" fmla="*/ 150244 h 341931"/>
              <a:gd name="connsiteX117" fmla="*/ 71388 w 342408"/>
              <a:gd name="connsiteY117" fmla="*/ 138558 h 341931"/>
              <a:gd name="connsiteX118" fmla="*/ 78008 w 342408"/>
              <a:gd name="connsiteY118" fmla="*/ 128651 h 341931"/>
              <a:gd name="connsiteX119" fmla="*/ 81149 w 342408"/>
              <a:gd name="connsiteY119" fmla="*/ 125510 h 341931"/>
              <a:gd name="connsiteX120" fmla="*/ 53371 w 342408"/>
              <a:gd name="connsiteY120" fmla="*/ 97767 h 341931"/>
              <a:gd name="connsiteX121" fmla="*/ 50532 w 342408"/>
              <a:gd name="connsiteY121" fmla="*/ 93520 h 341931"/>
              <a:gd name="connsiteX122" fmla="*/ 49534 w 342408"/>
              <a:gd name="connsiteY122" fmla="*/ 88510 h 341931"/>
              <a:gd name="connsiteX123" fmla="*/ 50532 w 342408"/>
              <a:gd name="connsiteY123" fmla="*/ 83500 h 341931"/>
              <a:gd name="connsiteX124" fmla="*/ 53371 w 342408"/>
              <a:gd name="connsiteY124" fmla="*/ 79254 h 341931"/>
              <a:gd name="connsiteX125" fmla="*/ 75059 w 342408"/>
              <a:gd name="connsiteY125" fmla="*/ 57565 h 341931"/>
              <a:gd name="connsiteX126" fmla="*/ 113857 w 342408"/>
              <a:gd name="connsiteY126" fmla="*/ 39848 h 341931"/>
              <a:gd name="connsiteX127" fmla="*/ 154782 w 342408"/>
              <a:gd name="connsiteY127" fmla="*/ 51859 h 341931"/>
              <a:gd name="connsiteX128" fmla="*/ 172161 w 342408"/>
              <a:gd name="connsiteY128" fmla="*/ 34498 h 341931"/>
              <a:gd name="connsiteX129" fmla="*/ 227185 w 342408"/>
              <a:gd name="connsiteY129" fmla="*/ 3441 h 341931"/>
              <a:gd name="connsiteX130" fmla="*/ 258890 w 342408"/>
              <a:gd name="connsiteY130" fmla="*/ 51 h 34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342408" h="341931">
                <a:moveTo>
                  <a:pt x="99670" y="297300"/>
                </a:moveTo>
                <a:cubicBezTo>
                  <a:pt x="101428" y="297269"/>
                  <a:pt x="103173" y="297592"/>
                  <a:pt x="104802" y="298250"/>
                </a:cubicBezTo>
                <a:cubicBezTo>
                  <a:pt x="106432" y="298909"/>
                  <a:pt x="107912" y="299888"/>
                  <a:pt x="109155" y="301131"/>
                </a:cubicBezTo>
                <a:cubicBezTo>
                  <a:pt x="110397" y="302373"/>
                  <a:pt x="111377" y="303854"/>
                  <a:pt x="112035" y="305483"/>
                </a:cubicBezTo>
                <a:cubicBezTo>
                  <a:pt x="112693" y="307112"/>
                  <a:pt x="113016" y="308858"/>
                  <a:pt x="112986" y="310615"/>
                </a:cubicBezTo>
                <a:cubicBezTo>
                  <a:pt x="112954" y="312373"/>
                  <a:pt x="112570" y="314105"/>
                  <a:pt x="111855" y="315710"/>
                </a:cubicBezTo>
                <a:cubicBezTo>
                  <a:pt x="111139" y="317316"/>
                  <a:pt x="110108" y="318761"/>
                  <a:pt x="108822" y="319959"/>
                </a:cubicBezTo>
                <a:lnTo>
                  <a:pt x="108840" y="319959"/>
                </a:lnTo>
                <a:lnTo>
                  <a:pt x="90344" y="338419"/>
                </a:lnTo>
                <a:cubicBezTo>
                  <a:pt x="87863" y="340731"/>
                  <a:pt x="84583" y="341989"/>
                  <a:pt x="81192" y="341930"/>
                </a:cubicBezTo>
                <a:cubicBezTo>
                  <a:pt x="77802" y="341870"/>
                  <a:pt x="74567" y="340496"/>
                  <a:pt x="72169" y="338099"/>
                </a:cubicBezTo>
                <a:cubicBezTo>
                  <a:pt x="69771" y="335701"/>
                  <a:pt x="68398" y="332466"/>
                  <a:pt x="68338" y="329076"/>
                </a:cubicBezTo>
                <a:cubicBezTo>
                  <a:pt x="68279" y="325686"/>
                  <a:pt x="69537" y="322405"/>
                  <a:pt x="71849" y="319924"/>
                </a:cubicBezTo>
                <a:lnTo>
                  <a:pt x="90327" y="301463"/>
                </a:lnTo>
                <a:cubicBezTo>
                  <a:pt x="91525" y="300177"/>
                  <a:pt x="92970" y="299146"/>
                  <a:pt x="94575" y="298431"/>
                </a:cubicBezTo>
                <a:cubicBezTo>
                  <a:pt x="96180" y="297716"/>
                  <a:pt x="97913" y="297331"/>
                  <a:pt x="99670" y="297300"/>
                </a:cubicBezTo>
                <a:close/>
                <a:moveTo>
                  <a:pt x="65648" y="263822"/>
                </a:moveTo>
                <a:cubicBezTo>
                  <a:pt x="69080" y="263853"/>
                  <a:pt x="72361" y="265231"/>
                  <a:pt x="74786" y="267659"/>
                </a:cubicBezTo>
                <a:cubicBezTo>
                  <a:pt x="77212" y="270086"/>
                  <a:pt x="78586" y="273369"/>
                  <a:pt x="78615" y="276800"/>
                </a:cubicBezTo>
                <a:cubicBezTo>
                  <a:pt x="78643" y="280231"/>
                  <a:pt x="77322" y="283536"/>
                  <a:pt x="74937" y="286003"/>
                </a:cubicBezTo>
                <a:lnTo>
                  <a:pt x="31752" y="329172"/>
                </a:lnTo>
                <a:cubicBezTo>
                  <a:pt x="29284" y="331557"/>
                  <a:pt x="25979" y="332877"/>
                  <a:pt x="22548" y="332849"/>
                </a:cubicBezTo>
                <a:cubicBezTo>
                  <a:pt x="19117" y="332821"/>
                  <a:pt x="15834" y="331446"/>
                  <a:pt x="13406" y="329021"/>
                </a:cubicBezTo>
                <a:cubicBezTo>
                  <a:pt x="10979" y="326596"/>
                  <a:pt x="9601" y="323314"/>
                  <a:pt x="9570" y="319883"/>
                </a:cubicBezTo>
                <a:cubicBezTo>
                  <a:pt x="9538" y="316452"/>
                  <a:pt x="10856" y="313145"/>
                  <a:pt x="13238" y="310676"/>
                </a:cubicBezTo>
                <a:lnTo>
                  <a:pt x="56441" y="267490"/>
                </a:lnTo>
                <a:cubicBezTo>
                  <a:pt x="58911" y="265107"/>
                  <a:pt x="62217" y="263790"/>
                  <a:pt x="65648" y="263822"/>
                </a:cubicBezTo>
                <a:close/>
                <a:moveTo>
                  <a:pt x="31743" y="229734"/>
                </a:moveTo>
                <a:cubicBezTo>
                  <a:pt x="33462" y="229734"/>
                  <a:pt x="35165" y="230073"/>
                  <a:pt x="36753" y="230731"/>
                </a:cubicBezTo>
                <a:cubicBezTo>
                  <a:pt x="38341" y="231389"/>
                  <a:pt x="39784" y="232354"/>
                  <a:pt x="40999" y="233570"/>
                </a:cubicBezTo>
                <a:cubicBezTo>
                  <a:pt x="43450" y="236024"/>
                  <a:pt x="44826" y="239350"/>
                  <a:pt x="44826" y="242818"/>
                </a:cubicBezTo>
                <a:cubicBezTo>
                  <a:pt x="44826" y="246286"/>
                  <a:pt x="43450" y="249612"/>
                  <a:pt x="40999" y="252066"/>
                </a:cubicBezTo>
                <a:lnTo>
                  <a:pt x="22504" y="270561"/>
                </a:lnTo>
                <a:cubicBezTo>
                  <a:pt x="21297" y="271812"/>
                  <a:pt x="19854" y="272809"/>
                  <a:pt x="18257" y="273496"/>
                </a:cubicBezTo>
                <a:cubicBezTo>
                  <a:pt x="16661" y="274183"/>
                  <a:pt x="14944" y="274545"/>
                  <a:pt x="13206" y="274560"/>
                </a:cubicBezTo>
                <a:cubicBezTo>
                  <a:pt x="11469" y="274576"/>
                  <a:pt x="9745" y="274246"/>
                  <a:pt x="8137" y="273589"/>
                </a:cubicBezTo>
                <a:cubicBezTo>
                  <a:pt x="6528" y="272931"/>
                  <a:pt x="5067" y="271960"/>
                  <a:pt x="3837" y="270732"/>
                </a:cubicBezTo>
                <a:cubicBezTo>
                  <a:pt x="2608" y="269504"/>
                  <a:pt x="1636" y="268043"/>
                  <a:pt x="977" y="266436"/>
                </a:cubicBezTo>
                <a:cubicBezTo>
                  <a:pt x="318" y="264827"/>
                  <a:pt x="-14" y="263104"/>
                  <a:pt x="0" y="261367"/>
                </a:cubicBezTo>
                <a:cubicBezTo>
                  <a:pt x="15" y="259629"/>
                  <a:pt x="375" y="257912"/>
                  <a:pt x="1060" y="256315"/>
                </a:cubicBezTo>
                <a:cubicBezTo>
                  <a:pt x="1745" y="254718"/>
                  <a:pt x="2741" y="253273"/>
                  <a:pt x="3991" y="252066"/>
                </a:cubicBezTo>
                <a:lnTo>
                  <a:pt x="22486" y="233570"/>
                </a:lnTo>
                <a:cubicBezTo>
                  <a:pt x="23702" y="232354"/>
                  <a:pt x="25144" y="231389"/>
                  <a:pt x="26733" y="230731"/>
                </a:cubicBezTo>
                <a:cubicBezTo>
                  <a:pt x="28321" y="230073"/>
                  <a:pt x="30024" y="229734"/>
                  <a:pt x="31743" y="229734"/>
                </a:cubicBezTo>
                <a:close/>
                <a:moveTo>
                  <a:pt x="216876" y="108086"/>
                </a:moveTo>
                <a:cubicBezTo>
                  <a:pt x="214585" y="108086"/>
                  <a:pt x="212316" y="108538"/>
                  <a:pt x="210198" y="109416"/>
                </a:cubicBezTo>
                <a:cubicBezTo>
                  <a:pt x="208082" y="110294"/>
                  <a:pt x="206158" y="111580"/>
                  <a:pt x="204538" y="113202"/>
                </a:cubicBezTo>
                <a:cubicBezTo>
                  <a:pt x="202918" y="114822"/>
                  <a:pt x="201633" y="116747"/>
                  <a:pt x="200756" y="118865"/>
                </a:cubicBezTo>
                <a:cubicBezTo>
                  <a:pt x="199880" y="120982"/>
                  <a:pt x="199429" y="123252"/>
                  <a:pt x="199431" y="125544"/>
                </a:cubicBezTo>
                <a:cubicBezTo>
                  <a:pt x="199431" y="127836"/>
                  <a:pt x="199883" y="130105"/>
                  <a:pt x="200762" y="132222"/>
                </a:cubicBezTo>
                <a:cubicBezTo>
                  <a:pt x="201639" y="134339"/>
                  <a:pt x="202925" y="136263"/>
                  <a:pt x="204546" y="137883"/>
                </a:cubicBezTo>
                <a:cubicBezTo>
                  <a:pt x="207837" y="141061"/>
                  <a:pt x="212245" y="142820"/>
                  <a:pt x="216820" y="142780"/>
                </a:cubicBezTo>
                <a:cubicBezTo>
                  <a:pt x="221395" y="142740"/>
                  <a:pt x="225771" y="140905"/>
                  <a:pt x="229006" y="137670"/>
                </a:cubicBezTo>
                <a:cubicBezTo>
                  <a:pt x="232241" y="134435"/>
                  <a:pt x="234077" y="130058"/>
                  <a:pt x="234117" y="125483"/>
                </a:cubicBezTo>
                <a:cubicBezTo>
                  <a:pt x="234156" y="120908"/>
                  <a:pt x="232398" y="116484"/>
                  <a:pt x="229219" y="113193"/>
                </a:cubicBezTo>
                <a:cubicBezTo>
                  <a:pt x="227598" y="111572"/>
                  <a:pt x="225674" y="110288"/>
                  <a:pt x="223556" y="109412"/>
                </a:cubicBezTo>
                <a:cubicBezTo>
                  <a:pt x="221438" y="108535"/>
                  <a:pt x="219168" y="108085"/>
                  <a:pt x="216876" y="108086"/>
                </a:cubicBezTo>
                <a:close/>
                <a:moveTo>
                  <a:pt x="216883" y="81919"/>
                </a:moveTo>
                <a:cubicBezTo>
                  <a:pt x="228453" y="81919"/>
                  <a:pt x="239550" y="86516"/>
                  <a:pt x="247732" y="94697"/>
                </a:cubicBezTo>
                <a:cubicBezTo>
                  <a:pt x="255914" y="102879"/>
                  <a:pt x="260510" y="113976"/>
                  <a:pt x="260510" y="125546"/>
                </a:cubicBezTo>
                <a:cubicBezTo>
                  <a:pt x="260510" y="137117"/>
                  <a:pt x="255914" y="148214"/>
                  <a:pt x="247732" y="156396"/>
                </a:cubicBezTo>
                <a:cubicBezTo>
                  <a:pt x="239550" y="164577"/>
                  <a:pt x="228453" y="169174"/>
                  <a:pt x="216883" y="169174"/>
                </a:cubicBezTo>
                <a:cubicBezTo>
                  <a:pt x="205312" y="169174"/>
                  <a:pt x="194215" y="164577"/>
                  <a:pt x="186033" y="156396"/>
                </a:cubicBezTo>
                <a:cubicBezTo>
                  <a:pt x="177852" y="148214"/>
                  <a:pt x="173255" y="137117"/>
                  <a:pt x="173255" y="125546"/>
                </a:cubicBezTo>
                <a:cubicBezTo>
                  <a:pt x="173255" y="113976"/>
                  <a:pt x="177852" y="102879"/>
                  <a:pt x="186033" y="94697"/>
                </a:cubicBezTo>
                <a:cubicBezTo>
                  <a:pt x="194215" y="86516"/>
                  <a:pt x="205312" y="81919"/>
                  <a:pt x="216883" y="81919"/>
                </a:cubicBezTo>
                <a:close/>
                <a:moveTo>
                  <a:pt x="233465" y="28841"/>
                </a:moveTo>
                <a:cubicBezTo>
                  <a:pt x="217262" y="32842"/>
                  <a:pt x="202460" y="41193"/>
                  <a:pt x="190657" y="52994"/>
                </a:cubicBezTo>
                <a:lnTo>
                  <a:pt x="96504" y="147164"/>
                </a:lnTo>
                <a:cubicBezTo>
                  <a:pt x="95689" y="147982"/>
                  <a:pt x="95231" y="149089"/>
                  <a:pt x="95231" y="150244"/>
                </a:cubicBezTo>
                <a:cubicBezTo>
                  <a:pt x="95231" y="151398"/>
                  <a:pt x="95689" y="152506"/>
                  <a:pt x="96504" y="153323"/>
                </a:cubicBezTo>
                <a:lnTo>
                  <a:pt x="189104" y="245924"/>
                </a:lnTo>
                <a:cubicBezTo>
                  <a:pt x="189921" y="246739"/>
                  <a:pt x="191029" y="247196"/>
                  <a:pt x="192183" y="247196"/>
                </a:cubicBezTo>
                <a:cubicBezTo>
                  <a:pt x="193338" y="247196"/>
                  <a:pt x="194445" y="246739"/>
                  <a:pt x="195263" y="245924"/>
                </a:cubicBezTo>
                <a:lnTo>
                  <a:pt x="289416" y="151788"/>
                </a:lnTo>
                <a:cubicBezTo>
                  <a:pt x="301216" y="139982"/>
                  <a:pt x="309566" y="125176"/>
                  <a:pt x="313564" y="108969"/>
                </a:cubicBezTo>
                <a:cubicBezTo>
                  <a:pt x="317562" y="92764"/>
                  <a:pt x="317056" y="75773"/>
                  <a:pt x="312100" y="59833"/>
                </a:cubicBezTo>
                <a:lnTo>
                  <a:pt x="308506" y="48230"/>
                </a:lnTo>
                <a:cubicBezTo>
                  <a:pt x="307456" y="44851"/>
                  <a:pt x="305600" y="41778"/>
                  <a:pt x="303099" y="39276"/>
                </a:cubicBezTo>
                <a:cubicBezTo>
                  <a:pt x="300597" y="36775"/>
                  <a:pt x="297524" y="34919"/>
                  <a:pt x="294145" y="33870"/>
                </a:cubicBezTo>
                <a:lnTo>
                  <a:pt x="282594" y="30293"/>
                </a:lnTo>
                <a:cubicBezTo>
                  <a:pt x="266656" y="25342"/>
                  <a:pt x="249667" y="24841"/>
                  <a:pt x="233465" y="28841"/>
                </a:cubicBezTo>
                <a:close/>
                <a:moveTo>
                  <a:pt x="258890" y="51"/>
                </a:moveTo>
                <a:cubicBezTo>
                  <a:pt x="269514" y="362"/>
                  <a:pt x="280097" y="2111"/>
                  <a:pt x="290342" y="5289"/>
                </a:cubicBezTo>
                <a:lnTo>
                  <a:pt x="301910" y="8866"/>
                </a:lnTo>
                <a:cubicBezTo>
                  <a:pt x="309340" y="11175"/>
                  <a:pt x="316098" y="15256"/>
                  <a:pt x="321599" y="20758"/>
                </a:cubicBezTo>
                <a:cubicBezTo>
                  <a:pt x="327102" y="26260"/>
                  <a:pt x="331183" y="33018"/>
                  <a:pt x="333492" y="40448"/>
                </a:cubicBezTo>
                <a:lnTo>
                  <a:pt x="337104" y="52051"/>
                </a:lnTo>
                <a:cubicBezTo>
                  <a:pt x="343473" y="72548"/>
                  <a:pt x="344120" y="94395"/>
                  <a:pt x="338975" y="115233"/>
                </a:cubicBezTo>
                <a:cubicBezTo>
                  <a:pt x="333831" y="136071"/>
                  <a:pt x="323089" y="155106"/>
                  <a:pt x="307912" y="170284"/>
                </a:cubicBezTo>
                <a:lnTo>
                  <a:pt x="290499" y="187697"/>
                </a:lnTo>
                <a:cubicBezTo>
                  <a:pt x="299290" y="199450"/>
                  <a:pt x="303551" y="213978"/>
                  <a:pt x="302500" y="228617"/>
                </a:cubicBezTo>
                <a:cubicBezTo>
                  <a:pt x="301449" y="243257"/>
                  <a:pt x="295156" y="257027"/>
                  <a:pt x="284775" y="267403"/>
                </a:cubicBezTo>
                <a:lnTo>
                  <a:pt x="263104" y="289075"/>
                </a:lnTo>
                <a:cubicBezTo>
                  <a:pt x="260650" y="291525"/>
                  <a:pt x="257324" y="292902"/>
                  <a:pt x="253856" y="292902"/>
                </a:cubicBezTo>
                <a:cubicBezTo>
                  <a:pt x="250388" y="292902"/>
                  <a:pt x="247062" y="291525"/>
                  <a:pt x="244608" y="289075"/>
                </a:cubicBezTo>
                <a:lnTo>
                  <a:pt x="216865" y="261331"/>
                </a:lnTo>
                <a:lnTo>
                  <a:pt x="213776" y="264420"/>
                </a:lnTo>
                <a:cubicBezTo>
                  <a:pt x="210941" y="267255"/>
                  <a:pt x="207574" y="269504"/>
                  <a:pt x="203870" y="271039"/>
                </a:cubicBezTo>
                <a:cubicBezTo>
                  <a:pt x="200165" y="272574"/>
                  <a:pt x="196194" y="273364"/>
                  <a:pt x="192183" y="273364"/>
                </a:cubicBezTo>
                <a:cubicBezTo>
                  <a:pt x="188174" y="273364"/>
                  <a:pt x="184203" y="272574"/>
                  <a:pt x="180498" y="271039"/>
                </a:cubicBezTo>
                <a:cubicBezTo>
                  <a:pt x="176793" y="269504"/>
                  <a:pt x="173427" y="267255"/>
                  <a:pt x="170591" y="264420"/>
                </a:cubicBezTo>
                <a:lnTo>
                  <a:pt x="162094" y="255922"/>
                </a:lnTo>
                <a:lnTo>
                  <a:pt x="147942" y="280176"/>
                </a:lnTo>
                <a:cubicBezTo>
                  <a:pt x="146934" y="281905"/>
                  <a:pt x="145543" y="283381"/>
                  <a:pt x="143875" y="284488"/>
                </a:cubicBezTo>
                <a:cubicBezTo>
                  <a:pt x="142207" y="285596"/>
                  <a:pt x="140307" y="286306"/>
                  <a:pt x="138321" y="286563"/>
                </a:cubicBezTo>
                <a:cubicBezTo>
                  <a:pt x="136336" y="286822"/>
                  <a:pt x="134318" y="286620"/>
                  <a:pt x="132422" y="285976"/>
                </a:cubicBezTo>
                <a:cubicBezTo>
                  <a:pt x="130527" y="285331"/>
                  <a:pt x="128805" y="284260"/>
                  <a:pt x="127388" y="282845"/>
                </a:cubicBezTo>
                <a:lnTo>
                  <a:pt x="59512" y="214987"/>
                </a:lnTo>
                <a:cubicBezTo>
                  <a:pt x="58105" y="213579"/>
                  <a:pt x="57038" y="211869"/>
                  <a:pt x="56392" y="209986"/>
                </a:cubicBezTo>
                <a:cubicBezTo>
                  <a:pt x="55746" y="208103"/>
                  <a:pt x="55538" y="206098"/>
                  <a:pt x="55784" y="204123"/>
                </a:cubicBezTo>
                <a:cubicBezTo>
                  <a:pt x="56029" y="202147"/>
                  <a:pt x="56722" y="200254"/>
                  <a:pt x="57810" y="198587"/>
                </a:cubicBezTo>
                <a:cubicBezTo>
                  <a:pt x="58898" y="196920"/>
                  <a:pt x="60351" y="195523"/>
                  <a:pt x="62060" y="194502"/>
                </a:cubicBezTo>
                <a:lnTo>
                  <a:pt x="86209" y="180038"/>
                </a:lnTo>
                <a:lnTo>
                  <a:pt x="78008" y="171836"/>
                </a:lnTo>
                <a:cubicBezTo>
                  <a:pt x="75172" y="169001"/>
                  <a:pt x="72923" y="165635"/>
                  <a:pt x="71388" y="161930"/>
                </a:cubicBezTo>
                <a:cubicBezTo>
                  <a:pt x="69853" y="158225"/>
                  <a:pt x="69063" y="154254"/>
                  <a:pt x="69063" y="150244"/>
                </a:cubicBezTo>
                <a:cubicBezTo>
                  <a:pt x="69063" y="146234"/>
                  <a:pt x="69853" y="142263"/>
                  <a:pt x="71388" y="138558"/>
                </a:cubicBezTo>
                <a:cubicBezTo>
                  <a:pt x="72923" y="134852"/>
                  <a:pt x="75172" y="131487"/>
                  <a:pt x="78008" y="128651"/>
                </a:cubicBezTo>
                <a:lnTo>
                  <a:pt x="81149" y="125510"/>
                </a:lnTo>
                <a:lnTo>
                  <a:pt x="53371" y="97767"/>
                </a:lnTo>
                <a:cubicBezTo>
                  <a:pt x="52154" y="96551"/>
                  <a:pt x="51190" y="95109"/>
                  <a:pt x="50532" y="93520"/>
                </a:cubicBezTo>
                <a:cubicBezTo>
                  <a:pt x="49873" y="91932"/>
                  <a:pt x="49534" y="90229"/>
                  <a:pt x="49534" y="88510"/>
                </a:cubicBezTo>
                <a:cubicBezTo>
                  <a:pt x="49534" y="86791"/>
                  <a:pt x="49873" y="85088"/>
                  <a:pt x="50532" y="83500"/>
                </a:cubicBezTo>
                <a:cubicBezTo>
                  <a:pt x="51190" y="81912"/>
                  <a:pt x="52154" y="80469"/>
                  <a:pt x="53371" y="79254"/>
                </a:cubicBezTo>
                <a:lnTo>
                  <a:pt x="75059" y="57565"/>
                </a:lnTo>
                <a:cubicBezTo>
                  <a:pt x="85441" y="47186"/>
                  <a:pt x="99215" y="40896"/>
                  <a:pt x="113857" y="39848"/>
                </a:cubicBezTo>
                <a:cubicBezTo>
                  <a:pt x="128499" y="38799"/>
                  <a:pt x="143029" y="43064"/>
                  <a:pt x="154782" y="51859"/>
                </a:cubicBezTo>
                <a:lnTo>
                  <a:pt x="172161" y="34498"/>
                </a:lnTo>
                <a:cubicBezTo>
                  <a:pt x="187332" y="19327"/>
                  <a:pt x="206357" y="8588"/>
                  <a:pt x="227185" y="3441"/>
                </a:cubicBezTo>
                <a:cubicBezTo>
                  <a:pt x="237599" y="867"/>
                  <a:pt x="248266" y="-260"/>
                  <a:pt x="258890" y="51"/>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Segoe UI Semibold" panose="020B0502040204020203" pitchFamily="34" charset="0"/>
            </a:endParaRPr>
          </a:p>
        </p:txBody>
      </p:sp>
      <p:sp>
        <p:nvSpPr>
          <p:cNvPr id="11" name="Graphic 13">
            <a:extLst>
              <a:ext uri="{FF2B5EF4-FFF2-40B4-BE49-F238E27FC236}">
                <a16:creationId xmlns:a16="http://schemas.microsoft.com/office/drawing/2014/main" id="{13300186-9271-BA21-59D9-DAD53281F6F5}"/>
              </a:ext>
              <a:ext uri="{C183D7F6-B498-43B3-948B-1728B52AA6E4}">
                <adec:decorative xmlns:adec="http://schemas.microsoft.com/office/drawing/2017/decorative" val="1"/>
              </a:ext>
            </a:extLst>
          </p:cNvPr>
          <p:cNvSpPr/>
          <p:nvPr/>
        </p:nvSpPr>
        <p:spPr>
          <a:xfrm>
            <a:off x="4930346" y="5788627"/>
            <a:ext cx="267611" cy="274301"/>
          </a:xfrm>
          <a:custGeom>
            <a:avLst/>
            <a:gdLst>
              <a:gd name="connsiteX0" fmla="*/ 33451 w 267611"/>
              <a:gd name="connsiteY0" fmla="*/ 0 h 274301"/>
              <a:gd name="connsiteX1" fmla="*/ 9798 w 267611"/>
              <a:gd name="connsiteY1" fmla="*/ 10043 h 274301"/>
              <a:gd name="connsiteX2" fmla="*/ 0 w 267611"/>
              <a:gd name="connsiteY2" fmla="*/ 34288 h 274301"/>
              <a:gd name="connsiteX3" fmla="*/ 0 w 267611"/>
              <a:gd name="connsiteY3" fmla="*/ 240014 h 274301"/>
              <a:gd name="connsiteX4" fmla="*/ 9798 w 267611"/>
              <a:gd name="connsiteY4" fmla="*/ 264259 h 274301"/>
              <a:gd name="connsiteX5" fmla="*/ 33451 w 267611"/>
              <a:gd name="connsiteY5" fmla="*/ 274301 h 274301"/>
              <a:gd name="connsiteX6" fmla="*/ 234160 w 267611"/>
              <a:gd name="connsiteY6" fmla="*/ 274301 h 274301"/>
              <a:gd name="connsiteX7" fmla="*/ 257813 w 267611"/>
              <a:gd name="connsiteY7" fmla="*/ 264259 h 274301"/>
              <a:gd name="connsiteX8" fmla="*/ 267611 w 267611"/>
              <a:gd name="connsiteY8" fmla="*/ 240014 h 274301"/>
              <a:gd name="connsiteX9" fmla="*/ 267611 w 267611"/>
              <a:gd name="connsiteY9" fmla="*/ 34288 h 274301"/>
              <a:gd name="connsiteX10" fmla="*/ 257813 w 267611"/>
              <a:gd name="connsiteY10" fmla="*/ 10043 h 274301"/>
              <a:gd name="connsiteX11" fmla="*/ 234160 w 267611"/>
              <a:gd name="connsiteY11" fmla="*/ 0 h 274301"/>
              <a:gd name="connsiteX12" fmla="*/ 33451 w 267611"/>
              <a:gd name="connsiteY12" fmla="*/ 0 h 274301"/>
              <a:gd name="connsiteX13" fmla="*/ 85487 w 267611"/>
              <a:gd name="connsiteY13" fmla="*/ 80005 h 274301"/>
              <a:gd name="connsiteX14" fmla="*/ 81133 w 267611"/>
              <a:gd name="connsiteY14" fmla="*/ 90781 h 274301"/>
              <a:gd name="connsiteX15" fmla="*/ 70620 w 267611"/>
              <a:gd name="connsiteY15" fmla="*/ 95243 h 274301"/>
              <a:gd name="connsiteX16" fmla="*/ 60107 w 267611"/>
              <a:gd name="connsiteY16" fmla="*/ 90781 h 274301"/>
              <a:gd name="connsiteX17" fmla="*/ 55752 w 267611"/>
              <a:gd name="connsiteY17" fmla="*/ 80005 h 274301"/>
              <a:gd name="connsiteX18" fmla="*/ 60107 w 267611"/>
              <a:gd name="connsiteY18" fmla="*/ 69229 h 274301"/>
              <a:gd name="connsiteX19" fmla="*/ 70620 w 267611"/>
              <a:gd name="connsiteY19" fmla="*/ 64766 h 274301"/>
              <a:gd name="connsiteX20" fmla="*/ 81133 w 267611"/>
              <a:gd name="connsiteY20" fmla="*/ 69229 h 274301"/>
              <a:gd name="connsiteX21" fmla="*/ 85487 w 267611"/>
              <a:gd name="connsiteY21" fmla="*/ 80005 h 274301"/>
              <a:gd name="connsiteX22" fmla="*/ 111505 w 267611"/>
              <a:gd name="connsiteY22" fmla="*/ 80005 h 274301"/>
              <a:gd name="connsiteX23" fmla="*/ 114770 w 267611"/>
              <a:gd name="connsiteY23" fmla="*/ 71923 h 274301"/>
              <a:gd name="connsiteX24" fmla="*/ 122655 w 267611"/>
              <a:gd name="connsiteY24" fmla="*/ 68575 h 274301"/>
              <a:gd name="connsiteX25" fmla="*/ 204426 w 267611"/>
              <a:gd name="connsiteY25" fmla="*/ 68575 h 274301"/>
              <a:gd name="connsiteX26" fmla="*/ 212310 w 267611"/>
              <a:gd name="connsiteY26" fmla="*/ 71923 h 274301"/>
              <a:gd name="connsiteX27" fmla="*/ 215576 w 267611"/>
              <a:gd name="connsiteY27" fmla="*/ 80005 h 274301"/>
              <a:gd name="connsiteX28" fmla="*/ 212310 w 267611"/>
              <a:gd name="connsiteY28" fmla="*/ 88087 h 274301"/>
              <a:gd name="connsiteX29" fmla="*/ 204426 w 267611"/>
              <a:gd name="connsiteY29" fmla="*/ 91434 h 274301"/>
              <a:gd name="connsiteX30" fmla="*/ 122655 w 267611"/>
              <a:gd name="connsiteY30" fmla="*/ 91434 h 274301"/>
              <a:gd name="connsiteX31" fmla="*/ 114770 w 267611"/>
              <a:gd name="connsiteY31" fmla="*/ 88087 h 274301"/>
              <a:gd name="connsiteX32" fmla="*/ 111505 w 267611"/>
              <a:gd name="connsiteY32" fmla="*/ 80005 h 274301"/>
              <a:gd name="connsiteX33" fmla="*/ 111505 w 267611"/>
              <a:gd name="connsiteY33" fmla="*/ 137151 h 274301"/>
              <a:gd name="connsiteX34" fmla="*/ 114770 w 267611"/>
              <a:gd name="connsiteY34" fmla="*/ 129070 h 274301"/>
              <a:gd name="connsiteX35" fmla="*/ 122655 w 267611"/>
              <a:gd name="connsiteY35" fmla="*/ 125722 h 274301"/>
              <a:gd name="connsiteX36" fmla="*/ 204426 w 267611"/>
              <a:gd name="connsiteY36" fmla="*/ 125722 h 274301"/>
              <a:gd name="connsiteX37" fmla="*/ 212310 w 267611"/>
              <a:gd name="connsiteY37" fmla="*/ 129070 h 274301"/>
              <a:gd name="connsiteX38" fmla="*/ 215576 w 267611"/>
              <a:gd name="connsiteY38" fmla="*/ 137151 h 274301"/>
              <a:gd name="connsiteX39" fmla="*/ 212310 w 267611"/>
              <a:gd name="connsiteY39" fmla="*/ 145232 h 274301"/>
              <a:gd name="connsiteX40" fmla="*/ 204426 w 267611"/>
              <a:gd name="connsiteY40" fmla="*/ 148580 h 274301"/>
              <a:gd name="connsiteX41" fmla="*/ 122655 w 267611"/>
              <a:gd name="connsiteY41" fmla="*/ 148580 h 274301"/>
              <a:gd name="connsiteX42" fmla="*/ 114770 w 267611"/>
              <a:gd name="connsiteY42" fmla="*/ 145232 h 274301"/>
              <a:gd name="connsiteX43" fmla="*/ 111505 w 267611"/>
              <a:gd name="connsiteY43" fmla="*/ 137151 h 274301"/>
              <a:gd name="connsiteX44" fmla="*/ 122655 w 267611"/>
              <a:gd name="connsiteY44" fmla="*/ 182867 h 274301"/>
              <a:gd name="connsiteX45" fmla="*/ 204426 w 267611"/>
              <a:gd name="connsiteY45" fmla="*/ 182867 h 274301"/>
              <a:gd name="connsiteX46" fmla="*/ 212310 w 267611"/>
              <a:gd name="connsiteY46" fmla="*/ 186215 h 274301"/>
              <a:gd name="connsiteX47" fmla="*/ 215576 w 267611"/>
              <a:gd name="connsiteY47" fmla="*/ 194297 h 274301"/>
              <a:gd name="connsiteX48" fmla="*/ 212310 w 267611"/>
              <a:gd name="connsiteY48" fmla="*/ 202379 h 274301"/>
              <a:gd name="connsiteX49" fmla="*/ 204426 w 267611"/>
              <a:gd name="connsiteY49" fmla="*/ 205726 h 274301"/>
              <a:gd name="connsiteX50" fmla="*/ 122655 w 267611"/>
              <a:gd name="connsiteY50" fmla="*/ 205726 h 274301"/>
              <a:gd name="connsiteX51" fmla="*/ 114770 w 267611"/>
              <a:gd name="connsiteY51" fmla="*/ 202379 h 274301"/>
              <a:gd name="connsiteX52" fmla="*/ 111505 w 267611"/>
              <a:gd name="connsiteY52" fmla="*/ 194297 h 274301"/>
              <a:gd name="connsiteX53" fmla="*/ 114770 w 267611"/>
              <a:gd name="connsiteY53" fmla="*/ 186215 h 274301"/>
              <a:gd name="connsiteX54" fmla="*/ 122655 w 267611"/>
              <a:gd name="connsiteY54" fmla="*/ 182867 h 274301"/>
              <a:gd name="connsiteX55" fmla="*/ 70620 w 267611"/>
              <a:gd name="connsiteY55" fmla="*/ 152390 h 274301"/>
              <a:gd name="connsiteX56" fmla="*/ 60107 w 267611"/>
              <a:gd name="connsiteY56" fmla="*/ 147926 h 274301"/>
              <a:gd name="connsiteX57" fmla="*/ 55752 w 267611"/>
              <a:gd name="connsiteY57" fmla="*/ 137151 h 274301"/>
              <a:gd name="connsiteX58" fmla="*/ 60107 w 267611"/>
              <a:gd name="connsiteY58" fmla="*/ 126376 h 274301"/>
              <a:gd name="connsiteX59" fmla="*/ 70620 w 267611"/>
              <a:gd name="connsiteY59" fmla="*/ 121912 h 274301"/>
              <a:gd name="connsiteX60" fmla="*/ 81133 w 267611"/>
              <a:gd name="connsiteY60" fmla="*/ 126376 h 274301"/>
              <a:gd name="connsiteX61" fmla="*/ 85487 w 267611"/>
              <a:gd name="connsiteY61" fmla="*/ 137151 h 274301"/>
              <a:gd name="connsiteX62" fmla="*/ 81133 w 267611"/>
              <a:gd name="connsiteY62" fmla="*/ 147926 h 274301"/>
              <a:gd name="connsiteX63" fmla="*/ 70620 w 267611"/>
              <a:gd name="connsiteY63" fmla="*/ 152390 h 274301"/>
              <a:gd name="connsiteX64" fmla="*/ 85487 w 267611"/>
              <a:gd name="connsiteY64" fmla="*/ 194297 h 274301"/>
              <a:gd name="connsiteX65" fmla="*/ 81133 w 267611"/>
              <a:gd name="connsiteY65" fmla="*/ 205073 h 274301"/>
              <a:gd name="connsiteX66" fmla="*/ 70620 w 267611"/>
              <a:gd name="connsiteY66" fmla="*/ 209536 h 274301"/>
              <a:gd name="connsiteX67" fmla="*/ 60107 w 267611"/>
              <a:gd name="connsiteY67" fmla="*/ 205073 h 274301"/>
              <a:gd name="connsiteX68" fmla="*/ 55752 w 267611"/>
              <a:gd name="connsiteY68" fmla="*/ 194297 h 274301"/>
              <a:gd name="connsiteX69" fmla="*/ 60107 w 267611"/>
              <a:gd name="connsiteY69" fmla="*/ 183521 h 274301"/>
              <a:gd name="connsiteX70" fmla="*/ 70620 w 267611"/>
              <a:gd name="connsiteY70" fmla="*/ 179058 h 274301"/>
              <a:gd name="connsiteX71" fmla="*/ 81133 w 267611"/>
              <a:gd name="connsiteY71" fmla="*/ 183521 h 274301"/>
              <a:gd name="connsiteX72" fmla="*/ 85487 w 267611"/>
              <a:gd name="connsiteY72" fmla="*/ 194297 h 2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67611" h="274301">
                <a:moveTo>
                  <a:pt x="33451" y="0"/>
                </a:moveTo>
                <a:cubicBezTo>
                  <a:pt x="24580" y="0"/>
                  <a:pt x="16071" y="3612"/>
                  <a:pt x="9798" y="10043"/>
                </a:cubicBezTo>
                <a:cubicBezTo>
                  <a:pt x="3524" y="16473"/>
                  <a:pt x="0" y="25194"/>
                  <a:pt x="0" y="34288"/>
                </a:cubicBezTo>
                <a:lnTo>
                  <a:pt x="0" y="240014"/>
                </a:lnTo>
                <a:cubicBezTo>
                  <a:pt x="0" y="249108"/>
                  <a:pt x="3524" y="257829"/>
                  <a:pt x="9798" y="264259"/>
                </a:cubicBezTo>
                <a:cubicBezTo>
                  <a:pt x="16071" y="270690"/>
                  <a:pt x="24580" y="274301"/>
                  <a:pt x="33451" y="274301"/>
                </a:cubicBezTo>
                <a:lnTo>
                  <a:pt x="234160" y="274301"/>
                </a:lnTo>
                <a:cubicBezTo>
                  <a:pt x="243032" y="274301"/>
                  <a:pt x="251540" y="270690"/>
                  <a:pt x="257813" y="264259"/>
                </a:cubicBezTo>
                <a:cubicBezTo>
                  <a:pt x="264087" y="257829"/>
                  <a:pt x="267611" y="249108"/>
                  <a:pt x="267611" y="240014"/>
                </a:cubicBezTo>
                <a:lnTo>
                  <a:pt x="267611" y="34288"/>
                </a:lnTo>
                <a:cubicBezTo>
                  <a:pt x="267611" y="25194"/>
                  <a:pt x="264087" y="16473"/>
                  <a:pt x="257813" y="10043"/>
                </a:cubicBezTo>
                <a:cubicBezTo>
                  <a:pt x="251540" y="3612"/>
                  <a:pt x="243032" y="0"/>
                  <a:pt x="234160" y="0"/>
                </a:cubicBezTo>
                <a:lnTo>
                  <a:pt x="33451" y="0"/>
                </a:lnTo>
                <a:close/>
                <a:moveTo>
                  <a:pt x="85487" y="80005"/>
                </a:moveTo>
                <a:cubicBezTo>
                  <a:pt x="85487" y="84047"/>
                  <a:pt x="83920" y="87922"/>
                  <a:pt x="81133" y="90781"/>
                </a:cubicBezTo>
                <a:cubicBezTo>
                  <a:pt x="78344" y="93638"/>
                  <a:pt x="74563" y="95243"/>
                  <a:pt x="70620" y="95243"/>
                </a:cubicBezTo>
                <a:cubicBezTo>
                  <a:pt x="66676" y="95243"/>
                  <a:pt x="62895" y="93638"/>
                  <a:pt x="60107" y="90781"/>
                </a:cubicBezTo>
                <a:cubicBezTo>
                  <a:pt x="57319" y="87922"/>
                  <a:pt x="55752" y="84047"/>
                  <a:pt x="55752" y="80005"/>
                </a:cubicBezTo>
                <a:cubicBezTo>
                  <a:pt x="55752" y="75963"/>
                  <a:pt x="57319" y="72087"/>
                  <a:pt x="60107" y="69229"/>
                </a:cubicBezTo>
                <a:cubicBezTo>
                  <a:pt x="62895" y="66371"/>
                  <a:pt x="66676" y="64766"/>
                  <a:pt x="70620" y="64766"/>
                </a:cubicBezTo>
                <a:cubicBezTo>
                  <a:pt x="74563" y="64766"/>
                  <a:pt x="78344" y="66371"/>
                  <a:pt x="81133" y="69229"/>
                </a:cubicBezTo>
                <a:cubicBezTo>
                  <a:pt x="83920" y="72087"/>
                  <a:pt x="85487" y="75963"/>
                  <a:pt x="85487" y="80005"/>
                </a:cubicBezTo>
                <a:close/>
                <a:moveTo>
                  <a:pt x="111505" y="80005"/>
                </a:moveTo>
                <a:cubicBezTo>
                  <a:pt x="111505" y="76974"/>
                  <a:pt x="112680" y="74066"/>
                  <a:pt x="114770" y="71923"/>
                </a:cubicBezTo>
                <a:cubicBezTo>
                  <a:pt x="116861" y="69779"/>
                  <a:pt x="119698" y="68575"/>
                  <a:pt x="122655" y="68575"/>
                </a:cubicBezTo>
                <a:lnTo>
                  <a:pt x="204426" y="68575"/>
                </a:lnTo>
                <a:cubicBezTo>
                  <a:pt x="207383" y="68575"/>
                  <a:pt x="210218" y="69779"/>
                  <a:pt x="212310" y="71923"/>
                </a:cubicBezTo>
                <a:cubicBezTo>
                  <a:pt x="214401" y="74066"/>
                  <a:pt x="215576" y="76974"/>
                  <a:pt x="215576" y="80005"/>
                </a:cubicBezTo>
                <a:cubicBezTo>
                  <a:pt x="215576" y="83036"/>
                  <a:pt x="214401" y="85943"/>
                  <a:pt x="212310" y="88087"/>
                </a:cubicBezTo>
                <a:cubicBezTo>
                  <a:pt x="210218" y="90230"/>
                  <a:pt x="207383" y="91434"/>
                  <a:pt x="204426" y="91434"/>
                </a:cubicBezTo>
                <a:lnTo>
                  <a:pt x="122655" y="91434"/>
                </a:lnTo>
                <a:cubicBezTo>
                  <a:pt x="119698" y="91434"/>
                  <a:pt x="116861" y="90230"/>
                  <a:pt x="114770" y="88087"/>
                </a:cubicBezTo>
                <a:cubicBezTo>
                  <a:pt x="112680" y="85943"/>
                  <a:pt x="111505" y="83036"/>
                  <a:pt x="111505" y="80005"/>
                </a:cubicBezTo>
                <a:close/>
                <a:moveTo>
                  <a:pt x="111505" y="137151"/>
                </a:moveTo>
                <a:cubicBezTo>
                  <a:pt x="111505" y="134119"/>
                  <a:pt x="112680" y="131212"/>
                  <a:pt x="114770" y="129070"/>
                </a:cubicBezTo>
                <a:cubicBezTo>
                  <a:pt x="116861" y="126926"/>
                  <a:pt x="119698" y="125722"/>
                  <a:pt x="122655" y="125722"/>
                </a:cubicBezTo>
                <a:lnTo>
                  <a:pt x="204426" y="125722"/>
                </a:lnTo>
                <a:cubicBezTo>
                  <a:pt x="207383" y="125722"/>
                  <a:pt x="210218" y="126926"/>
                  <a:pt x="212310" y="129070"/>
                </a:cubicBezTo>
                <a:cubicBezTo>
                  <a:pt x="214401" y="131212"/>
                  <a:pt x="215576" y="134119"/>
                  <a:pt x="215576" y="137151"/>
                </a:cubicBezTo>
                <a:cubicBezTo>
                  <a:pt x="215576" y="140182"/>
                  <a:pt x="214401" y="143089"/>
                  <a:pt x="212310" y="145232"/>
                </a:cubicBezTo>
                <a:cubicBezTo>
                  <a:pt x="210218" y="147376"/>
                  <a:pt x="207383" y="148580"/>
                  <a:pt x="204426" y="148580"/>
                </a:cubicBezTo>
                <a:lnTo>
                  <a:pt x="122655" y="148580"/>
                </a:lnTo>
                <a:cubicBezTo>
                  <a:pt x="119698" y="148580"/>
                  <a:pt x="116861" y="147376"/>
                  <a:pt x="114770" y="145232"/>
                </a:cubicBezTo>
                <a:cubicBezTo>
                  <a:pt x="112680" y="143089"/>
                  <a:pt x="111505" y="140182"/>
                  <a:pt x="111505" y="137151"/>
                </a:cubicBezTo>
                <a:close/>
                <a:moveTo>
                  <a:pt x="122655" y="182867"/>
                </a:moveTo>
                <a:lnTo>
                  <a:pt x="204426" y="182867"/>
                </a:lnTo>
                <a:cubicBezTo>
                  <a:pt x="207383" y="182867"/>
                  <a:pt x="210218" y="184072"/>
                  <a:pt x="212310" y="186215"/>
                </a:cubicBezTo>
                <a:cubicBezTo>
                  <a:pt x="214401" y="188359"/>
                  <a:pt x="215576" y="191266"/>
                  <a:pt x="215576" y="194297"/>
                </a:cubicBezTo>
                <a:cubicBezTo>
                  <a:pt x="215576" y="197328"/>
                  <a:pt x="214401" y="200235"/>
                  <a:pt x="212310" y="202379"/>
                </a:cubicBezTo>
                <a:cubicBezTo>
                  <a:pt x="210218" y="204523"/>
                  <a:pt x="207383" y="205726"/>
                  <a:pt x="204426" y="205726"/>
                </a:cubicBezTo>
                <a:lnTo>
                  <a:pt x="122655" y="205726"/>
                </a:lnTo>
                <a:cubicBezTo>
                  <a:pt x="119698" y="205726"/>
                  <a:pt x="116861" y="204523"/>
                  <a:pt x="114770" y="202379"/>
                </a:cubicBezTo>
                <a:cubicBezTo>
                  <a:pt x="112680" y="200235"/>
                  <a:pt x="111505" y="197328"/>
                  <a:pt x="111505" y="194297"/>
                </a:cubicBezTo>
                <a:cubicBezTo>
                  <a:pt x="111505" y="191266"/>
                  <a:pt x="112680" y="188359"/>
                  <a:pt x="114770" y="186215"/>
                </a:cubicBezTo>
                <a:cubicBezTo>
                  <a:pt x="116861" y="184072"/>
                  <a:pt x="119698" y="182867"/>
                  <a:pt x="122655" y="182867"/>
                </a:cubicBezTo>
                <a:close/>
                <a:moveTo>
                  <a:pt x="70620" y="152390"/>
                </a:moveTo>
                <a:cubicBezTo>
                  <a:pt x="66676" y="152390"/>
                  <a:pt x="62895" y="150784"/>
                  <a:pt x="60107" y="147926"/>
                </a:cubicBezTo>
                <a:cubicBezTo>
                  <a:pt x="57319" y="145068"/>
                  <a:pt x="55752" y="141192"/>
                  <a:pt x="55752" y="137151"/>
                </a:cubicBezTo>
                <a:cubicBezTo>
                  <a:pt x="55752" y="133110"/>
                  <a:pt x="57319" y="129233"/>
                  <a:pt x="60107" y="126376"/>
                </a:cubicBezTo>
                <a:cubicBezTo>
                  <a:pt x="62895" y="123517"/>
                  <a:pt x="66676" y="121912"/>
                  <a:pt x="70620" y="121912"/>
                </a:cubicBezTo>
                <a:cubicBezTo>
                  <a:pt x="74563" y="121912"/>
                  <a:pt x="78344" y="123517"/>
                  <a:pt x="81133" y="126376"/>
                </a:cubicBezTo>
                <a:cubicBezTo>
                  <a:pt x="83920" y="129233"/>
                  <a:pt x="85487" y="133110"/>
                  <a:pt x="85487" y="137151"/>
                </a:cubicBezTo>
                <a:cubicBezTo>
                  <a:pt x="85487" y="141192"/>
                  <a:pt x="83920" y="145068"/>
                  <a:pt x="81133" y="147926"/>
                </a:cubicBezTo>
                <a:cubicBezTo>
                  <a:pt x="78344" y="150784"/>
                  <a:pt x="74563" y="152390"/>
                  <a:pt x="70620" y="152390"/>
                </a:cubicBezTo>
                <a:close/>
                <a:moveTo>
                  <a:pt x="85487" y="194297"/>
                </a:moveTo>
                <a:cubicBezTo>
                  <a:pt x="85487" y="198339"/>
                  <a:pt x="83920" y="202215"/>
                  <a:pt x="81133" y="205073"/>
                </a:cubicBezTo>
                <a:cubicBezTo>
                  <a:pt x="78344" y="207930"/>
                  <a:pt x="74563" y="209536"/>
                  <a:pt x="70620" y="209536"/>
                </a:cubicBezTo>
                <a:cubicBezTo>
                  <a:pt x="66676" y="209536"/>
                  <a:pt x="62895" y="207930"/>
                  <a:pt x="60107" y="205073"/>
                </a:cubicBezTo>
                <a:cubicBezTo>
                  <a:pt x="57319" y="202215"/>
                  <a:pt x="55752" y="198339"/>
                  <a:pt x="55752" y="194297"/>
                </a:cubicBezTo>
                <a:cubicBezTo>
                  <a:pt x="55752" y="190255"/>
                  <a:pt x="57319" y="186379"/>
                  <a:pt x="60107" y="183521"/>
                </a:cubicBezTo>
                <a:cubicBezTo>
                  <a:pt x="62895" y="180663"/>
                  <a:pt x="66676" y="179058"/>
                  <a:pt x="70620" y="179058"/>
                </a:cubicBezTo>
                <a:cubicBezTo>
                  <a:pt x="74563" y="179058"/>
                  <a:pt x="78344" y="180663"/>
                  <a:pt x="81133" y="183521"/>
                </a:cubicBezTo>
                <a:cubicBezTo>
                  <a:pt x="83920" y="186379"/>
                  <a:pt x="85487" y="190255"/>
                  <a:pt x="85487" y="194297"/>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Segoe UI Semibold" panose="020B0502040204020203" pitchFamily="34" charset="0"/>
            </a:endParaRPr>
          </a:p>
        </p:txBody>
      </p:sp>
    </p:spTree>
    <p:extLst>
      <p:ext uri="{BB962C8B-B14F-4D97-AF65-F5344CB8AC3E}">
        <p14:creationId xmlns:p14="http://schemas.microsoft.com/office/powerpoint/2010/main" val="22059966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10">
            <a:extLst>
              <a:ext uri="{FF2B5EF4-FFF2-40B4-BE49-F238E27FC236}">
                <a16:creationId xmlns:a16="http://schemas.microsoft.com/office/drawing/2014/main" id="{AB678F4A-DC4C-55CD-6FB7-6BFF56C42ADE}"/>
              </a:ext>
              <a:ext uri="{C183D7F6-B498-43B3-948B-1728B52AA6E4}">
                <adec:decorative xmlns:adec="http://schemas.microsoft.com/office/drawing/2017/decorative" val="1"/>
              </a:ext>
            </a:extLst>
          </p:cNvPr>
          <p:cNvSpPr/>
          <p:nvPr/>
        </p:nvSpPr>
        <p:spPr bwMode="auto">
          <a:xfrm>
            <a:off x="593013" y="2735001"/>
            <a:ext cx="3481387" cy="3331970"/>
          </a:xfrm>
          <a:prstGeom prst="roundRect">
            <a:avLst>
              <a:gd name="adj" fmla="val 4829"/>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latin typeface="+mj-lt"/>
              <a:cs typeface="Segoe UI" pitchFamily="34" charset="0"/>
            </a:endParaRPr>
          </a:p>
        </p:txBody>
      </p:sp>
      <p:sp>
        <p:nvSpPr>
          <p:cNvPr id="6" name="Title 1">
            <a:extLst>
              <a:ext uri="{FF2B5EF4-FFF2-40B4-BE49-F238E27FC236}">
                <a16:creationId xmlns:a16="http://schemas.microsoft.com/office/drawing/2014/main" id="{2C9D1FF8-EBF7-70CE-3D6B-581565560093}"/>
              </a:ext>
            </a:extLst>
          </p:cNvPr>
          <p:cNvSpPr>
            <a:spLocks noGrp="1"/>
          </p:cNvSpPr>
          <p:nvPr>
            <p:ph type="title"/>
          </p:nvPr>
        </p:nvSpPr>
        <p:spPr>
          <a:xfrm>
            <a:off x="-141436" y="1404508"/>
            <a:ext cx="3695818" cy="430887"/>
          </a:xfrm>
        </p:spPr>
        <p:txBody>
          <a:bodyPr/>
          <a:lstStyle/>
          <a:p>
            <a:pPr defTabSz="914400" fontAlgn="base">
              <a:spcAft>
                <a:spcPts val="1200"/>
              </a:spcAft>
              <a:defRPr/>
            </a:pPr>
            <a:r>
              <a:rPr lang="en-US" sz="2800" b="1" spc="0" dirty="0">
                <a:gradFill flip="none" rotWithShape="1">
                  <a:gsLst>
                    <a:gs pos="0">
                      <a:srgbClr val="D59ED7"/>
                    </a:gs>
                    <a:gs pos="80000">
                      <a:srgbClr val="8DC8E8"/>
                    </a:gs>
                  </a:gsLst>
                  <a:path path="circle">
                    <a:fillToRect l="100000" t="100000"/>
                  </a:path>
                  <a:tileRect r="-100000" b="-100000"/>
                </a:gradFill>
              </a:rPr>
              <a:t>Codespaces</a:t>
            </a:r>
            <a:endParaRPr lang="en-CA" sz="2800" b="1" spc="0" dirty="0">
              <a:gradFill flip="none" rotWithShape="1">
                <a:gsLst>
                  <a:gs pos="0">
                    <a:srgbClr val="D59ED7"/>
                  </a:gs>
                  <a:gs pos="80000">
                    <a:srgbClr val="8DC8E8"/>
                  </a:gs>
                </a:gsLst>
                <a:path path="circle">
                  <a:fillToRect l="100000" t="100000"/>
                </a:path>
                <a:tileRect r="-100000" b="-100000"/>
              </a:gradFill>
            </a:endParaRPr>
          </a:p>
        </p:txBody>
      </p:sp>
      <p:sp>
        <p:nvSpPr>
          <p:cNvPr id="7" name="Текст 54">
            <a:extLst>
              <a:ext uri="{FF2B5EF4-FFF2-40B4-BE49-F238E27FC236}">
                <a16:creationId xmlns:a16="http://schemas.microsoft.com/office/drawing/2014/main" id="{6BB676CD-2450-3266-95DF-316E7F27245C}"/>
              </a:ext>
            </a:extLst>
          </p:cNvPr>
          <p:cNvSpPr txBox="1">
            <a:spLocks/>
          </p:cNvSpPr>
          <p:nvPr/>
        </p:nvSpPr>
        <p:spPr>
          <a:xfrm>
            <a:off x="457200" y="1875042"/>
            <a:ext cx="4956313" cy="691145"/>
          </a:xfrm>
          <a:prstGeom prst="rect">
            <a:avLst/>
          </a:prstGeom>
        </p:spPr>
        <p:txBody>
          <a:bodyPr anchor="t"/>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742" fontAlgn="base">
              <a:spcBef>
                <a:spcPts val="1200"/>
              </a:spcBef>
              <a:spcAft>
                <a:spcPct val="0"/>
              </a:spcAft>
              <a:buSzTx/>
              <a:buNone/>
              <a:defRPr/>
            </a:pPr>
            <a:r>
              <a:rPr lang="en-US" sz="3600" spc="-50" dirty="0">
                <a:ln w="3175">
                  <a:noFill/>
                </a:ln>
                <a:solidFill>
                  <a:schemeClr val="bg1"/>
                </a:solidFill>
                <a:latin typeface="+mj-lt"/>
                <a:cs typeface="Segoe UI"/>
              </a:rPr>
              <a:t>Features</a:t>
            </a:r>
          </a:p>
        </p:txBody>
      </p:sp>
      <p:sp>
        <p:nvSpPr>
          <p:cNvPr id="8" name="TextBox 7">
            <a:extLst>
              <a:ext uri="{FF2B5EF4-FFF2-40B4-BE49-F238E27FC236}">
                <a16:creationId xmlns:a16="http://schemas.microsoft.com/office/drawing/2014/main" id="{6FE4B109-1BB0-363D-4D8E-BE251B560C57}"/>
              </a:ext>
            </a:extLst>
          </p:cNvPr>
          <p:cNvSpPr txBox="1"/>
          <p:nvPr/>
        </p:nvSpPr>
        <p:spPr>
          <a:xfrm>
            <a:off x="756881" y="2814294"/>
            <a:ext cx="3317519" cy="2955040"/>
          </a:xfrm>
          <a:prstGeom prst="rect">
            <a:avLst/>
          </a:prstGeom>
          <a:noFill/>
        </p:spPr>
        <p:txBody>
          <a:bodyPr wrap="square">
            <a:spAutoFit/>
          </a:bodyPr>
          <a:lstStyle/>
          <a:p>
            <a:pPr>
              <a:lnSpc>
                <a:spcPct val="135000"/>
              </a:lnSpc>
            </a:pPr>
            <a:r>
              <a:rPr lang="en-US" sz="2000" dirty="0">
                <a:solidFill>
                  <a:schemeClr val="bg1"/>
                </a:solidFill>
                <a:latin typeface="+mj-lt"/>
              </a:rPr>
              <a:t>Tight GitHub integration</a:t>
            </a:r>
          </a:p>
          <a:p>
            <a:pPr>
              <a:lnSpc>
                <a:spcPct val="135000"/>
              </a:lnSpc>
            </a:pPr>
            <a:r>
              <a:rPr lang="en-US" sz="2000" dirty="0">
                <a:solidFill>
                  <a:schemeClr val="bg1"/>
                </a:solidFill>
                <a:latin typeface="+mj-lt"/>
              </a:rPr>
              <a:t>Multiple configurations</a:t>
            </a:r>
          </a:p>
          <a:p>
            <a:pPr>
              <a:lnSpc>
                <a:spcPct val="135000"/>
              </a:lnSpc>
            </a:pPr>
            <a:r>
              <a:rPr lang="en-US" sz="2000" dirty="0">
                <a:solidFill>
                  <a:schemeClr val="bg1"/>
                </a:solidFill>
                <a:latin typeface="+mj-lt"/>
              </a:rPr>
              <a:t>Fast startup </a:t>
            </a:r>
          </a:p>
          <a:p>
            <a:pPr>
              <a:lnSpc>
                <a:spcPct val="135000"/>
              </a:lnSpc>
            </a:pPr>
            <a:r>
              <a:rPr lang="en-US" sz="2000" dirty="0">
                <a:solidFill>
                  <a:schemeClr val="bg1"/>
                </a:solidFill>
                <a:latin typeface="+mj-lt"/>
              </a:rPr>
              <a:t>Sharing create links</a:t>
            </a:r>
          </a:p>
          <a:p>
            <a:pPr>
              <a:lnSpc>
                <a:spcPct val="135000"/>
              </a:lnSpc>
            </a:pPr>
            <a:r>
              <a:rPr lang="en-US" sz="2000" dirty="0">
                <a:solidFill>
                  <a:schemeClr val="bg1"/>
                </a:solidFill>
                <a:latin typeface="+mj-lt"/>
              </a:rPr>
              <a:t>Personalization</a:t>
            </a:r>
          </a:p>
          <a:p>
            <a:pPr>
              <a:lnSpc>
                <a:spcPct val="135000"/>
              </a:lnSpc>
            </a:pPr>
            <a:r>
              <a:rPr lang="en-US" sz="2000" dirty="0">
                <a:solidFill>
                  <a:schemeClr val="bg1"/>
                </a:solidFill>
                <a:latin typeface="+mj-lt"/>
              </a:rPr>
              <a:t>Cost controls</a:t>
            </a:r>
          </a:p>
          <a:p>
            <a:pPr>
              <a:lnSpc>
                <a:spcPct val="135000"/>
              </a:lnSpc>
            </a:pPr>
            <a:r>
              <a:rPr lang="en-US" sz="2000" dirty="0">
                <a:solidFill>
                  <a:schemeClr val="bg1"/>
                </a:solidFill>
                <a:latin typeface="+mj-lt"/>
              </a:rPr>
              <a:t>Security controls</a:t>
            </a:r>
          </a:p>
        </p:txBody>
      </p:sp>
      <p:pic>
        <p:nvPicPr>
          <p:cNvPr id="9" name="Content Placeholder 4" descr="GitHub Codespaces environment with example code">
            <a:extLst>
              <a:ext uri="{FF2B5EF4-FFF2-40B4-BE49-F238E27FC236}">
                <a16:creationId xmlns:a16="http://schemas.microsoft.com/office/drawing/2014/main" id="{B9C7DEDD-BEDD-4E7B-A269-D1F61FBCF218}"/>
              </a:ext>
            </a:extLst>
          </p:cNvPr>
          <p:cNvPicPr>
            <a:picLocks noChangeAspect="1"/>
          </p:cNvPicPr>
          <p:nvPr/>
        </p:nvPicPr>
        <p:blipFill rotWithShape="1">
          <a:blip r:embed="rId2"/>
          <a:srcRect l="3058" t="3273" r="3497" b="5887"/>
          <a:stretch/>
        </p:blipFill>
        <p:spPr>
          <a:xfrm>
            <a:off x="5646420" y="1188720"/>
            <a:ext cx="7002779" cy="4458919"/>
          </a:xfrm>
          <a:prstGeom prst="roundRect">
            <a:avLst>
              <a:gd name="adj" fmla="val 2851"/>
            </a:avLst>
          </a:prstGeom>
          <a:no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92306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DA51E-2A28-4865-2AF3-E13B111C45B6}"/>
            </a:ext>
          </a:extLst>
        </p:cNvPr>
        <p:cNvGrpSpPr/>
        <p:nvPr/>
      </p:nvGrpSpPr>
      <p:grpSpPr>
        <a:xfrm>
          <a:off x="0" y="0"/>
          <a:ext cx="0" cy="0"/>
          <a:chOff x="0" y="0"/>
          <a:chExt cx="0" cy="0"/>
        </a:xfrm>
      </p:grpSpPr>
      <p:sp>
        <p:nvSpPr>
          <p:cNvPr id="5" name="Rectangle: Rounded Corners 10">
            <a:extLst>
              <a:ext uri="{FF2B5EF4-FFF2-40B4-BE49-F238E27FC236}">
                <a16:creationId xmlns:a16="http://schemas.microsoft.com/office/drawing/2014/main" id="{463BD366-48CA-E949-F031-66C34F0C08BE}"/>
              </a:ext>
              <a:ext uri="{C183D7F6-B498-43B3-948B-1728B52AA6E4}">
                <adec:decorative xmlns:adec="http://schemas.microsoft.com/office/drawing/2017/decorative" val="1"/>
              </a:ext>
            </a:extLst>
          </p:cNvPr>
          <p:cNvSpPr/>
          <p:nvPr/>
        </p:nvSpPr>
        <p:spPr bwMode="auto">
          <a:xfrm>
            <a:off x="593013" y="2735001"/>
            <a:ext cx="3481387" cy="3331970"/>
          </a:xfrm>
          <a:prstGeom prst="roundRect">
            <a:avLst>
              <a:gd name="adj" fmla="val 4829"/>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latin typeface="Segoe UI"/>
              <a:cs typeface="Segoe UI" pitchFamily="34" charset="0"/>
            </a:endParaRPr>
          </a:p>
        </p:txBody>
      </p:sp>
      <p:sp>
        <p:nvSpPr>
          <p:cNvPr id="6" name="Title 1">
            <a:extLst>
              <a:ext uri="{FF2B5EF4-FFF2-40B4-BE49-F238E27FC236}">
                <a16:creationId xmlns:a16="http://schemas.microsoft.com/office/drawing/2014/main" id="{CBDA5C3A-83C4-C944-79FC-EB33D5E7980F}"/>
              </a:ext>
            </a:extLst>
          </p:cNvPr>
          <p:cNvSpPr>
            <a:spLocks noGrp="1"/>
          </p:cNvSpPr>
          <p:nvPr>
            <p:ph type="title"/>
          </p:nvPr>
        </p:nvSpPr>
        <p:spPr>
          <a:xfrm>
            <a:off x="-141436" y="1404508"/>
            <a:ext cx="3695818" cy="430887"/>
          </a:xfrm>
        </p:spPr>
        <p:txBody>
          <a:bodyPr/>
          <a:lstStyle/>
          <a:p>
            <a:pPr defTabSz="914400" fontAlgn="base">
              <a:spcAft>
                <a:spcPts val="1200"/>
              </a:spcAft>
              <a:defRPr/>
            </a:pPr>
            <a:r>
              <a:rPr lang="en-US" sz="2800" b="1" spc="0" dirty="0">
                <a:gradFill flip="none" rotWithShape="1">
                  <a:gsLst>
                    <a:gs pos="0">
                      <a:srgbClr val="D59ED7"/>
                    </a:gs>
                    <a:gs pos="80000">
                      <a:srgbClr val="8DC8E8"/>
                    </a:gs>
                  </a:gsLst>
                  <a:path path="circle">
                    <a:fillToRect l="100000" t="100000"/>
                  </a:path>
                  <a:tileRect r="-100000" b="-100000"/>
                </a:gradFill>
              </a:rPr>
              <a:t>Codespaces</a:t>
            </a:r>
            <a:endParaRPr lang="en-CA" sz="2800" b="1" spc="0" dirty="0">
              <a:gradFill flip="none" rotWithShape="1">
                <a:gsLst>
                  <a:gs pos="0">
                    <a:srgbClr val="D59ED7"/>
                  </a:gs>
                  <a:gs pos="80000">
                    <a:srgbClr val="8DC8E8"/>
                  </a:gs>
                </a:gsLst>
                <a:path path="circle">
                  <a:fillToRect l="100000" t="100000"/>
                </a:path>
                <a:tileRect r="-100000" b="-100000"/>
              </a:gradFill>
            </a:endParaRPr>
          </a:p>
        </p:txBody>
      </p:sp>
      <p:sp>
        <p:nvSpPr>
          <p:cNvPr id="7" name="Текст 54">
            <a:extLst>
              <a:ext uri="{FF2B5EF4-FFF2-40B4-BE49-F238E27FC236}">
                <a16:creationId xmlns:a16="http://schemas.microsoft.com/office/drawing/2014/main" id="{D63E502B-4C41-164B-24B0-675787EE20F5}"/>
              </a:ext>
            </a:extLst>
          </p:cNvPr>
          <p:cNvSpPr txBox="1">
            <a:spLocks/>
          </p:cNvSpPr>
          <p:nvPr/>
        </p:nvSpPr>
        <p:spPr>
          <a:xfrm>
            <a:off x="457200" y="1875042"/>
            <a:ext cx="4956313" cy="691145"/>
          </a:xfrm>
          <a:prstGeom prst="rect">
            <a:avLst/>
          </a:prstGeom>
        </p:spPr>
        <p:txBody>
          <a:bodyPr anchor="t"/>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742" fontAlgn="base">
              <a:spcBef>
                <a:spcPts val="1200"/>
              </a:spcBef>
              <a:spcAft>
                <a:spcPct val="0"/>
              </a:spcAft>
              <a:buSzTx/>
              <a:buNone/>
              <a:defRPr/>
            </a:pPr>
            <a:r>
              <a:rPr lang="en-US" sz="3600" spc="-50" dirty="0">
                <a:ln w="3175">
                  <a:noFill/>
                </a:ln>
                <a:solidFill>
                  <a:schemeClr val="bg1"/>
                </a:solidFill>
                <a:latin typeface="+mj-lt"/>
                <a:cs typeface="Segoe UI"/>
              </a:rPr>
              <a:t>Configuration</a:t>
            </a:r>
          </a:p>
        </p:txBody>
      </p:sp>
      <p:pic>
        <p:nvPicPr>
          <p:cNvPr id="9" name="Content Placeholder 4" descr="GitHub Codespaces environment with example code">
            <a:extLst>
              <a:ext uri="{FF2B5EF4-FFF2-40B4-BE49-F238E27FC236}">
                <a16:creationId xmlns:a16="http://schemas.microsoft.com/office/drawing/2014/main" id="{B2B69588-1CFA-F7BF-725C-45909829D79F}"/>
              </a:ext>
            </a:extLst>
          </p:cNvPr>
          <p:cNvPicPr>
            <a:picLocks noChangeAspect="1"/>
          </p:cNvPicPr>
          <p:nvPr/>
        </p:nvPicPr>
        <p:blipFill rotWithShape="1">
          <a:blip r:embed="rId2"/>
          <a:srcRect l="3058" t="3273" r="3497" b="5887"/>
          <a:stretch/>
        </p:blipFill>
        <p:spPr>
          <a:xfrm>
            <a:off x="5646420" y="1188720"/>
            <a:ext cx="7002779" cy="4458919"/>
          </a:xfrm>
          <a:prstGeom prst="roundRect">
            <a:avLst>
              <a:gd name="adj" fmla="val 2851"/>
            </a:avLst>
          </a:prstGeom>
          <a:noFill/>
          <a:ln>
            <a:noFill/>
          </a:ln>
          <a:effectLst>
            <a:outerShdw blurRad="50800" dist="38100" dir="2700000" algn="tl" rotWithShape="0">
              <a:prstClr val="black">
                <a:alpha val="40000"/>
              </a:prstClr>
            </a:outerShdw>
          </a:effectLst>
        </p:spPr>
      </p:pic>
      <p:sp>
        <p:nvSpPr>
          <p:cNvPr id="3" name="TextBox 2">
            <a:extLst>
              <a:ext uri="{FF2B5EF4-FFF2-40B4-BE49-F238E27FC236}">
                <a16:creationId xmlns:a16="http://schemas.microsoft.com/office/drawing/2014/main" id="{B0F24751-D77A-F4B2-5ACC-7E1965B834DB}"/>
              </a:ext>
            </a:extLst>
          </p:cNvPr>
          <p:cNvSpPr txBox="1"/>
          <p:nvPr/>
        </p:nvSpPr>
        <p:spPr>
          <a:xfrm>
            <a:off x="813972" y="3276152"/>
            <a:ext cx="3317519" cy="2714910"/>
          </a:xfrm>
          <a:prstGeom prst="rect">
            <a:avLst/>
          </a:prstGeom>
          <a:noFill/>
        </p:spPr>
        <p:txBody>
          <a:bodyPr wrap="square">
            <a:spAutoFit/>
          </a:bodyPr>
          <a:lstStyle/>
          <a:p>
            <a:pPr>
              <a:lnSpc>
                <a:spcPct val="135000"/>
              </a:lnSpc>
            </a:pPr>
            <a:r>
              <a:rPr lang="en-US" sz="1600" dirty="0">
                <a:solidFill>
                  <a:schemeClr val="bg1"/>
                </a:solidFill>
                <a:latin typeface="+mj-lt"/>
              </a:rPr>
              <a:t>Declarative</a:t>
            </a:r>
          </a:p>
          <a:p>
            <a:pPr>
              <a:lnSpc>
                <a:spcPct val="135000"/>
              </a:lnSpc>
            </a:pPr>
            <a:r>
              <a:rPr lang="en-US" sz="1600" dirty="0">
                <a:solidFill>
                  <a:schemeClr val="bg1"/>
                </a:solidFill>
                <a:latin typeface="+mj-lt"/>
              </a:rPr>
              <a:t>Portable</a:t>
            </a:r>
          </a:p>
          <a:p>
            <a:pPr>
              <a:lnSpc>
                <a:spcPct val="135000"/>
              </a:lnSpc>
            </a:pPr>
            <a:r>
              <a:rPr lang="en-US" sz="1600" dirty="0">
                <a:solidFill>
                  <a:schemeClr val="bg1"/>
                </a:solidFill>
                <a:latin typeface="+mj-lt"/>
              </a:rPr>
              <a:t>Composable</a:t>
            </a:r>
          </a:p>
          <a:p>
            <a:pPr>
              <a:lnSpc>
                <a:spcPct val="135000"/>
              </a:lnSpc>
            </a:pPr>
            <a:r>
              <a:rPr lang="en-US" sz="1600" dirty="0">
                <a:solidFill>
                  <a:schemeClr val="bg1"/>
                </a:solidFill>
                <a:latin typeface="+mj-lt"/>
              </a:rPr>
              <a:t>Open</a:t>
            </a:r>
          </a:p>
          <a:p>
            <a:pPr>
              <a:lnSpc>
                <a:spcPct val="135000"/>
              </a:lnSpc>
            </a:pPr>
            <a:endParaRPr lang="en-US" sz="1600" dirty="0">
              <a:solidFill>
                <a:schemeClr val="bg1"/>
              </a:solidFill>
              <a:latin typeface="+mj-lt"/>
            </a:endParaRPr>
          </a:p>
          <a:p>
            <a:pPr>
              <a:lnSpc>
                <a:spcPct val="135000"/>
              </a:lnSpc>
            </a:pPr>
            <a:r>
              <a:rPr lang="en-US" sz="1600" dirty="0">
                <a:solidFill>
                  <a:schemeClr val="bg1"/>
                </a:solidFill>
                <a:latin typeface="+mj-lt"/>
              </a:rPr>
              <a:t>Run remote or local</a:t>
            </a:r>
          </a:p>
          <a:p>
            <a:pPr>
              <a:lnSpc>
                <a:spcPct val="135000"/>
              </a:lnSpc>
            </a:pPr>
            <a:r>
              <a:rPr lang="en-US" sz="1600" dirty="0">
                <a:solidFill>
                  <a:schemeClr val="bg1"/>
                </a:solidFill>
                <a:latin typeface="+mj-lt"/>
              </a:rPr>
              <a:t>Use one of our base images, </a:t>
            </a:r>
          </a:p>
          <a:p>
            <a:pPr>
              <a:lnSpc>
                <a:spcPct val="135000"/>
              </a:lnSpc>
            </a:pPr>
            <a:r>
              <a:rPr lang="en-US" sz="1600" dirty="0">
                <a:solidFill>
                  <a:schemeClr val="bg1"/>
                </a:solidFill>
                <a:latin typeface="+mj-lt"/>
              </a:rPr>
              <a:t>or customize your own</a:t>
            </a:r>
          </a:p>
        </p:txBody>
      </p:sp>
      <p:sp>
        <p:nvSpPr>
          <p:cNvPr id="4" name="Текст 54">
            <a:extLst>
              <a:ext uri="{FF2B5EF4-FFF2-40B4-BE49-F238E27FC236}">
                <a16:creationId xmlns:a16="http://schemas.microsoft.com/office/drawing/2014/main" id="{FA45D0FF-7E47-DC29-EBB1-B47C763D6D6C}"/>
              </a:ext>
            </a:extLst>
          </p:cNvPr>
          <p:cNvSpPr txBox="1">
            <a:spLocks/>
          </p:cNvSpPr>
          <p:nvPr/>
        </p:nvSpPr>
        <p:spPr>
          <a:xfrm>
            <a:off x="813972" y="2735304"/>
            <a:ext cx="2820181" cy="691145"/>
          </a:xfrm>
          <a:prstGeom prst="rect">
            <a:avLst/>
          </a:prstGeom>
        </p:spPr>
        <p:txBody>
          <a:bodyPr anchor="t"/>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742" fontAlgn="base">
              <a:spcBef>
                <a:spcPts val="1200"/>
              </a:spcBef>
              <a:spcAft>
                <a:spcPct val="0"/>
              </a:spcAft>
              <a:buSzTx/>
              <a:buNone/>
              <a:defRPr/>
            </a:pPr>
            <a:r>
              <a:rPr lang="en-US" sz="2000" b="1" dirty="0" err="1">
                <a:ln w="3175">
                  <a:noFill/>
                </a:ln>
                <a:gradFill flip="none" rotWithShape="1">
                  <a:gsLst>
                    <a:gs pos="0">
                      <a:srgbClr val="D59ED7"/>
                    </a:gs>
                    <a:gs pos="80000">
                      <a:srgbClr val="8DC8E8"/>
                    </a:gs>
                  </a:gsLst>
                  <a:path path="circle">
                    <a:fillToRect l="100000" t="100000"/>
                  </a:path>
                  <a:tileRect r="-100000" b="-100000"/>
                </a:gradFill>
                <a:latin typeface="+mj-lt"/>
              </a:rPr>
              <a:t>devcontainer.json</a:t>
            </a:r>
            <a:endParaRPr lang="en-US" sz="2000" b="1" dirty="0">
              <a:ln w="3175">
                <a:noFill/>
              </a:ln>
              <a:gradFill flip="none" rotWithShape="1">
                <a:gsLst>
                  <a:gs pos="0">
                    <a:srgbClr val="D59ED7"/>
                  </a:gs>
                  <a:gs pos="80000">
                    <a:srgbClr val="8DC8E8"/>
                  </a:gs>
                </a:gsLst>
                <a:path path="circle">
                  <a:fillToRect l="100000" t="100000"/>
                </a:path>
                <a:tileRect r="-100000" b="-100000"/>
              </a:gradFill>
              <a:latin typeface="+mj-lt"/>
            </a:endParaRPr>
          </a:p>
        </p:txBody>
      </p:sp>
    </p:spTree>
    <p:extLst>
      <p:ext uri="{BB962C8B-B14F-4D97-AF65-F5344CB8AC3E}">
        <p14:creationId xmlns:p14="http://schemas.microsoft.com/office/powerpoint/2010/main" val="2850916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02FDEA-C6C6-3827-7B3F-703F54373A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A9EC86-027D-C89F-491C-063FC837745B}"/>
              </a:ext>
            </a:extLst>
          </p:cNvPr>
          <p:cNvSpPr>
            <a:spLocks noGrp="1"/>
          </p:cNvSpPr>
          <p:nvPr>
            <p:ph type="title"/>
          </p:nvPr>
        </p:nvSpPr>
        <p:spPr>
          <a:xfrm>
            <a:off x="321869" y="579120"/>
            <a:ext cx="11548261" cy="2733306"/>
          </a:xfrm>
        </p:spPr>
        <p:txBody>
          <a:bodyPr/>
          <a:lstStyle/>
          <a:p>
            <a:r>
              <a:rPr lang="en-US" dirty="0"/>
              <a:t>GITHUB CODESPACES</a:t>
            </a:r>
          </a:p>
        </p:txBody>
      </p:sp>
      <p:sp>
        <p:nvSpPr>
          <p:cNvPr id="4" name="Subtitle 3">
            <a:extLst>
              <a:ext uri="{FF2B5EF4-FFF2-40B4-BE49-F238E27FC236}">
                <a16:creationId xmlns:a16="http://schemas.microsoft.com/office/drawing/2014/main" id="{8A50BB42-7EA6-1815-FFC5-A7E2EF77570E}"/>
              </a:ext>
            </a:extLst>
          </p:cNvPr>
          <p:cNvSpPr>
            <a:spLocks noGrp="1"/>
          </p:cNvSpPr>
          <p:nvPr>
            <p:ph type="subTitle" idx="1"/>
          </p:nvPr>
        </p:nvSpPr>
        <p:spPr>
          <a:xfrm>
            <a:off x="321868" y="3484615"/>
            <a:ext cx="11562303" cy="2387865"/>
          </a:xfrm>
        </p:spPr>
        <p:txBody>
          <a:bodyPr/>
          <a:lstStyle/>
          <a:p>
            <a:r>
              <a:rPr lang="en-US" dirty="0"/>
              <a:t>DEMO</a:t>
            </a:r>
          </a:p>
        </p:txBody>
      </p:sp>
      <p:sp>
        <p:nvSpPr>
          <p:cNvPr id="3" name="Slide Number Placeholder 2">
            <a:extLst>
              <a:ext uri="{FF2B5EF4-FFF2-40B4-BE49-F238E27FC236}">
                <a16:creationId xmlns:a16="http://schemas.microsoft.com/office/drawing/2014/main" id="{CE9CB0EC-B3E7-861D-60CB-E4555D312531}"/>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25</a:t>
            </a:fld>
            <a:endParaRPr lang="en-US" dirty="0"/>
          </a:p>
        </p:txBody>
      </p:sp>
    </p:spTree>
    <p:extLst>
      <p:ext uri="{BB962C8B-B14F-4D97-AF65-F5344CB8AC3E}">
        <p14:creationId xmlns:p14="http://schemas.microsoft.com/office/powerpoint/2010/main" val="1307984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2DACB-F07D-61AD-6B9F-2EA94F9F8C5C}"/>
            </a:ext>
          </a:extLst>
        </p:cNvPr>
        <p:cNvGrpSpPr/>
        <p:nvPr/>
      </p:nvGrpSpPr>
      <p:grpSpPr>
        <a:xfrm>
          <a:off x="0" y="0"/>
          <a:ext cx="0" cy="0"/>
          <a:chOff x="0" y="0"/>
          <a:chExt cx="0" cy="0"/>
        </a:xfrm>
      </p:grpSpPr>
      <p:sp>
        <p:nvSpPr>
          <p:cNvPr id="3" name="Rectangle 2" hidden="1">
            <a:extLst>
              <a:ext uri="{FF2B5EF4-FFF2-40B4-BE49-F238E27FC236}">
                <a16:creationId xmlns:a16="http://schemas.microsoft.com/office/drawing/2014/main" id="{AC8E4D73-5073-C93B-542F-F7645E29E56A}"/>
              </a:ext>
              <a:ext uri="{C183D7F6-B498-43B3-948B-1728B52AA6E4}">
                <adec:decorative xmlns:adec="http://schemas.microsoft.com/office/drawing/2017/decorative" val="1"/>
              </a:ext>
            </a:extLst>
          </p:cNvPr>
          <p:cNvSpPr/>
          <p:nvPr/>
        </p:nvSpPr>
        <p:spPr>
          <a:xfrm>
            <a:off x="1" y="2"/>
            <a:ext cx="12227942" cy="685799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Title 1">
            <a:extLst>
              <a:ext uri="{FF2B5EF4-FFF2-40B4-BE49-F238E27FC236}">
                <a16:creationId xmlns:a16="http://schemas.microsoft.com/office/drawing/2014/main" id="{CC34E804-B476-5E73-6B38-940B0D67FBCE}"/>
              </a:ext>
            </a:extLst>
          </p:cNvPr>
          <p:cNvSpPr>
            <a:spLocks noGrp="1"/>
          </p:cNvSpPr>
          <p:nvPr>
            <p:ph type="title"/>
          </p:nvPr>
        </p:nvSpPr>
        <p:spPr>
          <a:xfrm>
            <a:off x="2932448" y="2732151"/>
            <a:ext cx="6327105" cy="1393697"/>
          </a:xfrm>
        </p:spPr>
        <p:txBody>
          <a:bodyPr anchor="b"/>
          <a:lstStyle/>
          <a:p>
            <a:r>
              <a:rPr lang="en-US" sz="4800" dirty="0"/>
              <a:t>SO WHICH ONE DO I CHOOSE?</a:t>
            </a:r>
          </a:p>
        </p:txBody>
      </p:sp>
    </p:spTree>
    <p:extLst>
      <p:ext uri="{BB962C8B-B14F-4D97-AF65-F5344CB8AC3E}">
        <p14:creationId xmlns:p14="http://schemas.microsoft.com/office/powerpoint/2010/main" val="30962483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ainer">
            <a:extLst>
              <a:ext uri="{FF2B5EF4-FFF2-40B4-BE49-F238E27FC236}">
                <a16:creationId xmlns:a16="http://schemas.microsoft.com/office/drawing/2014/main" id="{36BBF226-53CF-9BBC-2E9C-F2262B31D9B7}"/>
              </a:ext>
              <a:ext uri="{C183D7F6-B498-43B3-948B-1728B52AA6E4}">
                <adec:decorative xmlns:adec="http://schemas.microsoft.com/office/drawing/2017/decorative" val="1"/>
              </a:ext>
            </a:extLst>
          </p:cNvPr>
          <p:cNvSpPr>
            <a:spLocks/>
          </p:cNvSpPr>
          <p:nvPr/>
        </p:nvSpPr>
        <p:spPr bwMode="auto">
          <a:xfrm>
            <a:off x="584201" y="1894463"/>
            <a:ext cx="11015161" cy="4763512"/>
          </a:xfrm>
          <a:prstGeom prst="roundRect">
            <a:avLst>
              <a:gd name="adj" fmla="val 3638"/>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091F2C"/>
              </a:solidFill>
              <a:latin typeface="+mj-lt"/>
              <a:cs typeface="Segoe UI" pitchFamily="34" charset="0"/>
            </a:endParaRPr>
          </a:p>
        </p:txBody>
      </p:sp>
      <p:sp>
        <p:nvSpPr>
          <p:cNvPr id="14" name="Text Placeholder 3" descr="Microsoft Dev Box&#10;">
            <a:extLst>
              <a:ext uri="{FF2B5EF4-FFF2-40B4-BE49-F238E27FC236}">
                <a16:creationId xmlns:a16="http://schemas.microsoft.com/office/drawing/2014/main" id="{A9B7AE5D-B1DC-E26F-8A05-60BB13332CB4}"/>
              </a:ext>
            </a:extLst>
          </p:cNvPr>
          <p:cNvSpPr txBox="1">
            <a:spLocks/>
          </p:cNvSpPr>
          <p:nvPr/>
        </p:nvSpPr>
        <p:spPr>
          <a:xfrm>
            <a:off x="3552188" y="480295"/>
            <a:ext cx="3227075" cy="475195"/>
          </a:xfrm>
          <a:prstGeom prst="rect">
            <a:avLst/>
          </a:prstGeom>
        </p:spPr>
        <p:txBody>
          <a:bodyPr vert="horz" wrap="none" lIns="0" tIns="0" rIns="91440" bIns="0" rtlCol="0" anchor="ctr" anchorCtr="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8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200"/>
              </a:spcBef>
              <a:spcAft>
                <a:spcPts val="20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FFFFFF"/>
                </a:solidFill>
                <a:effectLst/>
                <a:uLnTx/>
                <a:uFillTx/>
                <a:latin typeface="+mj-lt"/>
                <a:ea typeface="+mn-ea"/>
                <a:cs typeface="Segoe UI Light" charset="0"/>
              </a:rPr>
              <a:t>Microsoft Dev Box</a:t>
            </a:r>
          </a:p>
        </p:txBody>
      </p:sp>
      <p:sp>
        <p:nvSpPr>
          <p:cNvPr id="15" name="TextBox 14">
            <a:extLst>
              <a:ext uri="{FF2B5EF4-FFF2-40B4-BE49-F238E27FC236}">
                <a16:creationId xmlns:a16="http://schemas.microsoft.com/office/drawing/2014/main" id="{A6CD1117-D603-AE25-901F-69C165DB44B1}"/>
              </a:ext>
            </a:extLst>
          </p:cNvPr>
          <p:cNvSpPr txBox="1"/>
          <p:nvPr/>
        </p:nvSpPr>
        <p:spPr>
          <a:xfrm>
            <a:off x="3492075" y="869979"/>
            <a:ext cx="3452286" cy="784702"/>
          </a:xfrm>
          <a:prstGeom prst="rect">
            <a:avLst/>
          </a:prstGeom>
          <a:noFill/>
        </p:spPr>
        <p:txBody>
          <a:bodyPr wrap="square">
            <a:spAutoFit/>
          </a:bodyPr>
          <a:lstStyle/>
          <a:p>
            <a:pPr defTabSz="914400">
              <a:lnSpc>
                <a:spcPct val="110000"/>
              </a:lnSpc>
              <a:spcBef>
                <a:spcPts val="0"/>
              </a:spcBef>
              <a:defRPr/>
            </a:pPr>
            <a:r>
              <a:rPr lang="en-US" sz="1400" dirty="0">
                <a:solidFill>
                  <a:srgbClr val="FFFFFF"/>
                </a:solidFill>
                <a:latin typeface="+mj-lt"/>
              </a:rPr>
              <a:t>Full dev workstations in the cloud optimized for enterprise-grade </a:t>
            </a:r>
          </a:p>
          <a:p>
            <a:pPr defTabSz="914400">
              <a:lnSpc>
                <a:spcPct val="110000"/>
              </a:lnSpc>
              <a:spcBef>
                <a:spcPts val="0"/>
              </a:spcBef>
              <a:defRPr/>
            </a:pPr>
            <a:r>
              <a:rPr lang="en-US" sz="1400" dirty="0">
                <a:solidFill>
                  <a:srgbClr val="FFFFFF"/>
                </a:solidFill>
                <a:latin typeface="+mj-lt"/>
              </a:rPr>
              <a:t>dev productivity and security</a:t>
            </a:r>
          </a:p>
        </p:txBody>
      </p:sp>
      <p:sp>
        <p:nvSpPr>
          <p:cNvPr id="16" name="Text Placeholder 3" descr="Coming soon: Hibernation&#10;">
            <a:extLst>
              <a:ext uri="{FF2B5EF4-FFF2-40B4-BE49-F238E27FC236}">
                <a16:creationId xmlns:a16="http://schemas.microsoft.com/office/drawing/2014/main" id="{5B8F884A-16C5-A708-863E-F91E34FA2225}"/>
              </a:ext>
            </a:extLst>
          </p:cNvPr>
          <p:cNvSpPr txBox="1">
            <a:spLocks/>
          </p:cNvSpPr>
          <p:nvPr/>
        </p:nvSpPr>
        <p:spPr>
          <a:xfrm>
            <a:off x="8126939" y="603979"/>
            <a:ext cx="3227075" cy="289857"/>
          </a:xfrm>
          <a:prstGeom prst="rect">
            <a:avLst/>
          </a:prstGeom>
        </p:spPr>
        <p:txBody>
          <a:bodyPr vert="horz" wrap="none" lIns="0" tIns="0" rIns="91440" bIns="0" rtlCol="0" anchor="ctr" anchorCtr="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8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225">
              <a:lnSpc>
                <a:spcPct val="100000"/>
              </a:lnSpc>
              <a:spcBef>
                <a:spcPts val="200"/>
              </a:spcBef>
              <a:spcAft>
                <a:spcPts val="200"/>
              </a:spcAft>
              <a:defRPr/>
            </a:pPr>
            <a:r>
              <a:rPr lang="en-US" sz="2000">
                <a:solidFill>
                  <a:srgbClr val="FFFFFF"/>
                </a:solidFill>
                <a:latin typeface="+mj-lt"/>
                <a:cs typeface="Segoe UI Light" charset="0"/>
              </a:rPr>
              <a:t>GitHub </a:t>
            </a:r>
            <a:r>
              <a:rPr lang="en-US" sz="2000" err="1">
                <a:solidFill>
                  <a:srgbClr val="FFFFFF"/>
                </a:solidFill>
                <a:latin typeface="+mj-lt"/>
                <a:cs typeface="Segoe UI Light" charset="0"/>
              </a:rPr>
              <a:t>Codespaces</a:t>
            </a:r>
            <a:endParaRPr lang="en-US" sz="2000">
              <a:solidFill>
                <a:srgbClr val="FFFFFF"/>
              </a:solidFill>
              <a:latin typeface="+mj-lt"/>
              <a:cs typeface="Segoe UI Light" charset="0"/>
            </a:endParaRPr>
          </a:p>
        </p:txBody>
      </p:sp>
      <p:sp>
        <p:nvSpPr>
          <p:cNvPr id="17" name="TextBox 16">
            <a:extLst>
              <a:ext uri="{FF2B5EF4-FFF2-40B4-BE49-F238E27FC236}">
                <a16:creationId xmlns:a16="http://schemas.microsoft.com/office/drawing/2014/main" id="{E2FE3E26-C1AF-0BD2-662E-1F37BC95F1EC}"/>
              </a:ext>
            </a:extLst>
          </p:cNvPr>
          <p:cNvSpPr txBox="1"/>
          <p:nvPr/>
        </p:nvSpPr>
        <p:spPr>
          <a:xfrm>
            <a:off x="8056507" y="867015"/>
            <a:ext cx="3531645" cy="790858"/>
          </a:xfrm>
          <a:prstGeom prst="rect">
            <a:avLst/>
          </a:prstGeom>
          <a:noFill/>
        </p:spPr>
        <p:txBody>
          <a:bodyPr wrap="square">
            <a:spAutoFit/>
          </a:bodyPr>
          <a:lstStyle/>
          <a:p>
            <a:pPr marR="0" lvl="0" indent="0" defTabSz="914400" fontAlgn="auto">
              <a:lnSpc>
                <a:spcPct val="110000"/>
              </a:lnSpc>
              <a:spcAft>
                <a:spcPts val="375"/>
              </a:spcAft>
              <a:buClr>
                <a:srgbClr val="24292E"/>
              </a:buClr>
              <a:buSzPts val="3000"/>
              <a:buFontTx/>
              <a:buNone/>
              <a:tabLst/>
              <a:defRPr/>
            </a:pPr>
            <a:r>
              <a:rPr lang="en-US" sz="1400" dirty="0">
                <a:solidFill>
                  <a:srgbClr val="FFFFFF"/>
                </a:solidFill>
                <a:latin typeface="+mj-lt"/>
              </a:rPr>
              <a:t>Cloud-based dev environments for fast, on-demand coding on any device</a:t>
            </a:r>
          </a:p>
        </p:txBody>
      </p:sp>
      <p:sp>
        <p:nvSpPr>
          <p:cNvPr id="18" name="Text Placeholder 6">
            <a:extLst>
              <a:ext uri="{FF2B5EF4-FFF2-40B4-BE49-F238E27FC236}">
                <a16:creationId xmlns:a16="http://schemas.microsoft.com/office/drawing/2014/main" id="{18361E64-D61D-6E46-00A9-C2F138AC9500}"/>
              </a:ext>
            </a:extLst>
          </p:cNvPr>
          <p:cNvSpPr txBox="1">
            <a:spLocks/>
          </p:cNvSpPr>
          <p:nvPr/>
        </p:nvSpPr>
        <p:spPr>
          <a:xfrm>
            <a:off x="820840" y="2177818"/>
            <a:ext cx="1618766" cy="215444"/>
          </a:xfrm>
          <a:prstGeom prst="rect">
            <a:avLst/>
          </a:prstGeom>
          <a:noFill/>
          <a:effectLst/>
        </p:spPr>
        <p:txBody>
          <a:bodyPr wrap="square" lIns="0" tIns="0" rIns="0" bIns="0" rtlCol="0" anchor="ctr" anchorCtr="0">
            <a:spAutoFit/>
          </a:bodyPr>
          <a:lstStyle>
            <a:defPPr>
              <a:defRPr lang="en-US"/>
            </a:defPPr>
            <a:lvl1pPr>
              <a:defRPr sz="1400" b="1" spc="-50">
                <a:ln w="3175">
                  <a:noFill/>
                </a:ln>
                <a:gradFill>
                  <a:gsLst>
                    <a:gs pos="0">
                      <a:srgbClr val="50E6FF"/>
                    </a:gs>
                    <a:gs pos="100000">
                      <a:srgbClr val="8661C5"/>
                    </a:gs>
                  </a:gsLst>
                  <a:lin ang="2700000" scaled="1"/>
                </a:gradFill>
                <a:latin typeface="Segoe UI Semibold"/>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defTabSz="914400" fontAlgn="base">
              <a:spcBef>
                <a:spcPct val="0"/>
              </a:spcBef>
              <a:spcAft>
                <a:spcPts val="1200"/>
              </a:spcAft>
              <a:defRPr/>
            </a:pPr>
            <a:r>
              <a:rPr lang="en-US" b="0" spc="0" dirty="0">
                <a:gradFill flip="none" rotWithShape="1">
                  <a:gsLst>
                    <a:gs pos="0">
                      <a:srgbClr val="D59ED7"/>
                    </a:gs>
                    <a:gs pos="80000">
                      <a:srgbClr val="8DC8E8"/>
                    </a:gs>
                  </a:gsLst>
                  <a:path path="circle">
                    <a:fillToRect l="100000" t="100000"/>
                  </a:path>
                  <a:tileRect r="-100000" b="-100000"/>
                </a:gradFill>
                <a:latin typeface="+mj-lt"/>
                <a:cs typeface="Segoe UI" pitchFamily="34" charset="0"/>
              </a:rPr>
              <a:t>Operating system</a:t>
            </a:r>
          </a:p>
        </p:txBody>
      </p:sp>
      <p:sp>
        <p:nvSpPr>
          <p:cNvPr id="19" name="Title 6">
            <a:extLst>
              <a:ext uri="{FF2B5EF4-FFF2-40B4-BE49-F238E27FC236}">
                <a16:creationId xmlns:a16="http://schemas.microsoft.com/office/drawing/2014/main" id="{CE1F5EF4-FF6D-BF01-AE71-037E4FA17D2B}"/>
              </a:ext>
            </a:extLst>
          </p:cNvPr>
          <p:cNvSpPr txBox="1">
            <a:spLocks/>
          </p:cNvSpPr>
          <p:nvPr/>
        </p:nvSpPr>
        <p:spPr>
          <a:xfrm>
            <a:off x="3000139" y="2084453"/>
            <a:ext cx="3338489" cy="430887"/>
          </a:xfrm>
          <a:prstGeom prst="rect">
            <a:avLst/>
          </a:prstGeom>
          <a:noFill/>
          <a:effectLst/>
        </p:spPr>
        <p:txBody>
          <a:bodyPr wrap="square" lIns="0" tIns="0" rIns="0" bIns="0" rtlCol="0" anchor="t" anchorCtr="0">
            <a:spAutoFit/>
          </a:bodyPr>
          <a:lstStyle>
            <a:defPPr>
              <a:defRPr lang="en-US"/>
            </a:defPPr>
            <a:lvl1pPr algn="ctr">
              <a:defRPr sz="1600" spc="-70">
                <a:gradFill>
                  <a:gsLst>
                    <a:gs pos="76506">
                      <a:srgbClr val="FFFFFF"/>
                    </a:gs>
                    <a:gs pos="58434">
                      <a:srgbClr val="FFFFFF"/>
                    </a:gs>
                  </a:gsLst>
                  <a:lin ang="2700000" scaled="1"/>
                </a:gradFill>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r>
              <a:rPr lang="en-US" sz="1400" dirty="0">
                <a:latin typeface="+mj-lt"/>
              </a:rPr>
              <a:t>Windows-based VMs with support </a:t>
            </a:r>
            <a:br>
              <a:rPr lang="en-US" sz="1400" dirty="0">
                <a:latin typeface="+mj-lt"/>
              </a:rPr>
            </a:br>
            <a:r>
              <a:rPr lang="en-US" sz="1400" dirty="0">
                <a:latin typeface="+mj-lt"/>
              </a:rPr>
              <a:t>for Linux through WSL capabilities</a:t>
            </a:r>
          </a:p>
        </p:txBody>
      </p:sp>
      <p:sp>
        <p:nvSpPr>
          <p:cNvPr id="20" name="Title 6">
            <a:extLst>
              <a:ext uri="{FF2B5EF4-FFF2-40B4-BE49-F238E27FC236}">
                <a16:creationId xmlns:a16="http://schemas.microsoft.com/office/drawing/2014/main" id="{6DB20C6D-834C-57EE-919F-183EAB7B199D}"/>
              </a:ext>
            </a:extLst>
          </p:cNvPr>
          <p:cNvSpPr txBox="1">
            <a:spLocks/>
          </p:cNvSpPr>
          <p:nvPr/>
        </p:nvSpPr>
        <p:spPr>
          <a:xfrm>
            <a:off x="7282751" y="2213954"/>
            <a:ext cx="3870705" cy="215444"/>
          </a:xfrm>
          <a:prstGeom prst="rect">
            <a:avLst/>
          </a:prstGeom>
          <a:noFill/>
          <a:effectLst/>
        </p:spPr>
        <p:txBody>
          <a:bodyPr wrap="square" lIns="0" tIns="0" rIns="0" bIns="0" rtlCol="0" anchor="t" anchorCtr="0">
            <a:spAutoFit/>
          </a:bodyPr>
          <a:lstStyle>
            <a:defPPr>
              <a:defRPr lang="en-US"/>
            </a:defPPr>
            <a:lvl1pPr>
              <a:defRPr sz="1800" spc="-70">
                <a:gradFill>
                  <a:gsLst>
                    <a:gs pos="76506">
                      <a:srgbClr val="FFFFFF"/>
                    </a:gs>
                    <a:gs pos="58434">
                      <a:srgbClr val="FFFFFF"/>
                    </a:gs>
                  </a:gsLst>
                  <a:lin ang="2700000" scaled="1"/>
                </a:gradFill>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algn="ctr"/>
            <a:r>
              <a:rPr lang="en-US" sz="1400" dirty="0">
                <a:latin typeface="+mj-lt"/>
              </a:rPr>
              <a:t>Linux-based containerized dev environments</a:t>
            </a:r>
          </a:p>
        </p:txBody>
      </p:sp>
      <p:sp>
        <p:nvSpPr>
          <p:cNvPr id="21" name="Title 6">
            <a:extLst>
              <a:ext uri="{FF2B5EF4-FFF2-40B4-BE49-F238E27FC236}">
                <a16:creationId xmlns:a16="http://schemas.microsoft.com/office/drawing/2014/main" id="{742C8897-EE3C-6984-3CAA-E19461B6FCC1}"/>
              </a:ext>
            </a:extLst>
          </p:cNvPr>
          <p:cNvSpPr txBox="1">
            <a:spLocks/>
          </p:cNvSpPr>
          <p:nvPr/>
        </p:nvSpPr>
        <p:spPr>
          <a:xfrm>
            <a:off x="820840" y="2960373"/>
            <a:ext cx="1303312" cy="215444"/>
          </a:xfrm>
          <a:prstGeom prst="rect">
            <a:avLst/>
          </a:prstGeom>
          <a:noFill/>
          <a:effectLst/>
        </p:spPr>
        <p:txBody>
          <a:bodyPr wrap="square" lIns="0" tIns="0" rIns="0" bIns="0" rtlCol="0" anchor="ctr" anchorCtr="0">
            <a:spAutoFit/>
          </a:bodyPr>
          <a:lstStyle>
            <a:defPPr>
              <a:defRPr lang="en-US"/>
            </a:defPPr>
            <a:lvl1pPr>
              <a:defRPr sz="1400" b="1" spc="-50">
                <a:ln w="3175">
                  <a:noFill/>
                </a:ln>
                <a:gradFill>
                  <a:gsLst>
                    <a:gs pos="0">
                      <a:srgbClr val="50E6FF"/>
                    </a:gs>
                    <a:gs pos="100000">
                      <a:srgbClr val="8661C5"/>
                    </a:gs>
                  </a:gsLst>
                  <a:lin ang="2700000" scaled="1"/>
                </a:gradFill>
                <a:latin typeface="Segoe UI Semibold"/>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defTabSz="914400" fontAlgn="base">
              <a:spcBef>
                <a:spcPct val="0"/>
              </a:spcBef>
              <a:spcAft>
                <a:spcPts val="1200"/>
              </a:spcAft>
              <a:defRPr/>
            </a:pPr>
            <a:r>
              <a:rPr lang="en-US" b="0" spc="0" dirty="0">
                <a:gradFill flip="none" rotWithShape="1">
                  <a:gsLst>
                    <a:gs pos="0">
                      <a:srgbClr val="D59ED7"/>
                    </a:gs>
                    <a:gs pos="80000">
                      <a:srgbClr val="8DC8E8"/>
                    </a:gs>
                  </a:gsLst>
                  <a:path path="circle">
                    <a:fillToRect l="100000" t="100000"/>
                  </a:path>
                  <a:tileRect r="-100000" b="-100000"/>
                </a:gradFill>
                <a:latin typeface="+mj-lt"/>
                <a:cs typeface="Segoe UI" pitchFamily="34" charset="0"/>
              </a:rPr>
              <a:t>SCM Support</a:t>
            </a:r>
          </a:p>
        </p:txBody>
      </p:sp>
      <p:sp>
        <p:nvSpPr>
          <p:cNvPr id="22" name="Title 6">
            <a:extLst>
              <a:ext uri="{FF2B5EF4-FFF2-40B4-BE49-F238E27FC236}">
                <a16:creationId xmlns:a16="http://schemas.microsoft.com/office/drawing/2014/main" id="{7558339F-EA49-5C50-6402-E71ED6C501B9}"/>
              </a:ext>
            </a:extLst>
          </p:cNvPr>
          <p:cNvSpPr txBox="1">
            <a:spLocks/>
          </p:cNvSpPr>
          <p:nvPr/>
        </p:nvSpPr>
        <p:spPr>
          <a:xfrm>
            <a:off x="3309750" y="2986294"/>
            <a:ext cx="2719269" cy="193899"/>
          </a:xfrm>
          <a:prstGeom prst="rect">
            <a:avLst/>
          </a:prstGeom>
          <a:noFill/>
          <a:effectLst/>
        </p:spPr>
        <p:txBody>
          <a:bodyPr wrap="square" lIns="0" tIns="0" rIns="0" bIns="0" rtlCol="0" anchor="t" anchorCtr="0">
            <a:spAutoFit/>
          </a:bodyPr>
          <a:lstStyle>
            <a:defPPr>
              <a:defRPr lang="en-US"/>
            </a:defPPr>
            <a:lvl1pPr algn="ctr">
              <a:lnSpc>
                <a:spcPct val="90000"/>
              </a:lnSpc>
              <a:defRPr sz="1600" spc="-70">
                <a:gradFill>
                  <a:gsLst>
                    <a:gs pos="76506">
                      <a:srgbClr val="FFFFFF"/>
                    </a:gs>
                    <a:gs pos="58434">
                      <a:srgbClr val="FFFFFF"/>
                    </a:gs>
                  </a:gsLst>
                  <a:lin ang="2700000" scaled="1"/>
                </a:gradFill>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r>
              <a:rPr lang="en-US" sz="1400" dirty="0">
                <a:latin typeface="+mj-lt"/>
              </a:rPr>
              <a:t>Any version control system</a:t>
            </a:r>
          </a:p>
        </p:txBody>
      </p:sp>
      <p:sp>
        <p:nvSpPr>
          <p:cNvPr id="23" name="Title 6">
            <a:extLst>
              <a:ext uri="{FF2B5EF4-FFF2-40B4-BE49-F238E27FC236}">
                <a16:creationId xmlns:a16="http://schemas.microsoft.com/office/drawing/2014/main" id="{ADFEE6B4-0E80-F0F4-A62E-2DF085DDD9B7}"/>
              </a:ext>
            </a:extLst>
          </p:cNvPr>
          <p:cNvSpPr txBox="1">
            <a:spLocks/>
          </p:cNvSpPr>
          <p:nvPr/>
        </p:nvSpPr>
        <p:spPr>
          <a:xfrm>
            <a:off x="8325624" y="2986294"/>
            <a:ext cx="1784959" cy="193899"/>
          </a:xfrm>
          <a:prstGeom prst="rect">
            <a:avLst/>
          </a:prstGeom>
          <a:noFill/>
          <a:effectLst/>
        </p:spPr>
        <p:txBody>
          <a:bodyPr wrap="square" lIns="0" tIns="0" rIns="0" bIns="0" rtlCol="0" anchor="t" anchorCtr="0">
            <a:spAutoFit/>
          </a:bodyPr>
          <a:lstStyle>
            <a:defPPr>
              <a:defRPr lang="en-US"/>
            </a:defPPr>
            <a:lvl1pPr algn="ctr">
              <a:lnSpc>
                <a:spcPct val="90000"/>
              </a:lnSpc>
              <a:defRPr sz="1600" spc="-70">
                <a:gradFill>
                  <a:gsLst>
                    <a:gs pos="76506">
                      <a:srgbClr val="FFFFFF"/>
                    </a:gs>
                    <a:gs pos="58434">
                      <a:srgbClr val="FFFFFF"/>
                    </a:gs>
                  </a:gsLst>
                  <a:lin ang="2700000" scaled="1"/>
                </a:gradFill>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r>
              <a:rPr lang="en-US" sz="1400">
                <a:latin typeface="+mj-lt"/>
              </a:rPr>
              <a:t>Repos on GitHub</a:t>
            </a:r>
          </a:p>
        </p:txBody>
      </p:sp>
      <p:sp>
        <p:nvSpPr>
          <p:cNvPr id="24" name="Title 6">
            <a:extLst>
              <a:ext uri="{FF2B5EF4-FFF2-40B4-BE49-F238E27FC236}">
                <a16:creationId xmlns:a16="http://schemas.microsoft.com/office/drawing/2014/main" id="{9C0988EB-9BA6-DB18-1ECD-516EF3F56F08}"/>
              </a:ext>
            </a:extLst>
          </p:cNvPr>
          <p:cNvSpPr txBox="1">
            <a:spLocks/>
          </p:cNvSpPr>
          <p:nvPr/>
        </p:nvSpPr>
        <p:spPr>
          <a:xfrm>
            <a:off x="820840" y="3737621"/>
            <a:ext cx="1643390" cy="215444"/>
          </a:xfrm>
          <a:prstGeom prst="rect">
            <a:avLst/>
          </a:prstGeom>
          <a:noFill/>
          <a:effectLst/>
        </p:spPr>
        <p:txBody>
          <a:bodyPr wrap="square" lIns="0" tIns="0" rIns="0" bIns="0" rtlCol="0" anchor="ctr" anchorCtr="0">
            <a:spAutoFit/>
          </a:bodyPr>
          <a:lstStyle>
            <a:defPPr>
              <a:defRPr lang="en-US"/>
            </a:defPPr>
            <a:lvl1pPr>
              <a:defRPr sz="1400" b="1" spc="-50">
                <a:ln w="3175">
                  <a:noFill/>
                </a:ln>
                <a:gradFill>
                  <a:gsLst>
                    <a:gs pos="0">
                      <a:srgbClr val="50E6FF"/>
                    </a:gs>
                    <a:gs pos="100000">
                      <a:srgbClr val="8661C5"/>
                    </a:gs>
                  </a:gsLst>
                  <a:lin ang="2700000" scaled="1"/>
                </a:gradFill>
                <a:latin typeface="Segoe UI Semibold"/>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defTabSz="914400" fontAlgn="base">
              <a:spcBef>
                <a:spcPct val="0"/>
              </a:spcBef>
              <a:spcAft>
                <a:spcPts val="1200"/>
              </a:spcAft>
              <a:defRPr/>
            </a:pPr>
            <a:r>
              <a:rPr lang="en-US" b="0" spc="0" dirty="0">
                <a:gradFill flip="none" rotWithShape="1">
                  <a:gsLst>
                    <a:gs pos="0">
                      <a:srgbClr val="D59ED7"/>
                    </a:gs>
                    <a:gs pos="80000">
                      <a:srgbClr val="8DC8E8"/>
                    </a:gs>
                  </a:gsLst>
                  <a:path path="circle">
                    <a:fillToRect l="100000" t="100000"/>
                  </a:path>
                  <a:tileRect r="-100000" b="-100000"/>
                </a:gradFill>
                <a:latin typeface="+mj-lt"/>
                <a:cs typeface="Segoe UI" pitchFamily="34" charset="0"/>
              </a:rPr>
              <a:t>Tool support</a:t>
            </a:r>
          </a:p>
        </p:txBody>
      </p:sp>
      <p:sp>
        <p:nvSpPr>
          <p:cNvPr id="25" name="Title 6">
            <a:extLst>
              <a:ext uri="{FF2B5EF4-FFF2-40B4-BE49-F238E27FC236}">
                <a16:creationId xmlns:a16="http://schemas.microsoft.com/office/drawing/2014/main" id="{A07F0750-631C-FABC-8A3E-282DBF5D472F}"/>
              </a:ext>
            </a:extLst>
          </p:cNvPr>
          <p:cNvSpPr txBox="1">
            <a:spLocks/>
          </p:cNvSpPr>
          <p:nvPr/>
        </p:nvSpPr>
        <p:spPr>
          <a:xfrm>
            <a:off x="3000139" y="3762174"/>
            <a:ext cx="3338489" cy="215444"/>
          </a:xfrm>
          <a:prstGeom prst="rect">
            <a:avLst/>
          </a:prstGeom>
          <a:noFill/>
          <a:effectLst/>
        </p:spPr>
        <p:txBody>
          <a:bodyPr wrap="square" lIns="0" tIns="0" rIns="0" bIns="0" rtlCol="0" anchor="t" anchorCtr="0">
            <a:spAutoFit/>
          </a:bodyPr>
          <a:lstStyle>
            <a:defPPr>
              <a:defRPr lang="en-US"/>
            </a:defPPr>
            <a:lvl1pPr>
              <a:defRPr sz="1800" spc="-70">
                <a:gradFill>
                  <a:gsLst>
                    <a:gs pos="76506">
                      <a:srgbClr val="FFFFFF"/>
                    </a:gs>
                    <a:gs pos="58434">
                      <a:srgbClr val="FFFFFF"/>
                    </a:gs>
                  </a:gsLst>
                  <a:lin ang="2700000" scaled="1"/>
                </a:gradFill>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algn="ctr">
              <a:spcBef>
                <a:spcPts val="300"/>
              </a:spcBef>
            </a:pPr>
            <a:r>
              <a:rPr lang="en-US" sz="1400" dirty="0">
                <a:latin typeface="+mj-lt"/>
              </a:rPr>
              <a:t>Any Windows-based tool</a:t>
            </a:r>
            <a:endParaRPr lang="en-US" sz="800" spc="-30" dirty="0">
              <a:latin typeface="+mj-lt"/>
            </a:endParaRPr>
          </a:p>
        </p:txBody>
      </p:sp>
      <p:sp>
        <p:nvSpPr>
          <p:cNvPr id="26" name="Title 6">
            <a:extLst>
              <a:ext uri="{FF2B5EF4-FFF2-40B4-BE49-F238E27FC236}">
                <a16:creationId xmlns:a16="http://schemas.microsoft.com/office/drawing/2014/main" id="{269D80E5-6905-9EC9-B1AA-186DFB9CDB5C}"/>
              </a:ext>
            </a:extLst>
          </p:cNvPr>
          <p:cNvSpPr txBox="1">
            <a:spLocks/>
          </p:cNvSpPr>
          <p:nvPr/>
        </p:nvSpPr>
        <p:spPr>
          <a:xfrm>
            <a:off x="7669315" y="3632675"/>
            <a:ext cx="3097577" cy="430887"/>
          </a:xfrm>
          <a:prstGeom prst="rect">
            <a:avLst/>
          </a:prstGeom>
          <a:noFill/>
          <a:effectLst/>
        </p:spPr>
        <p:txBody>
          <a:bodyPr wrap="square" lIns="0" tIns="0" rIns="0" bIns="0" rtlCol="0" anchor="t" anchorCtr="0">
            <a:spAutoFit/>
          </a:bodyPr>
          <a:lstStyle>
            <a:defPPr>
              <a:defRPr lang="en-US"/>
            </a:defPPr>
            <a:lvl1pPr>
              <a:defRPr sz="1800" spc="-70">
                <a:gradFill>
                  <a:gsLst>
                    <a:gs pos="76506">
                      <a:srgbClr val="FFFFFF"/>
                    </a:gs>
                    <a:gs pos="58434">
                      <a:srgbClr val="FFFFFF"/>
                    </a:gs>
                  </a:gsLst>
                  <a:lin ang="2700000" scaled="1"/>
                </a:gradFill>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algn="ctr">
              <a:spcBef>
                <a:spcPts val="300"/>
              </a:spcBef>
            </a:pPr>
            <a:r>
              <a:rPr lang="en-US" sz="1400">
                <a:latin typeface="+mj-lt"/>
              </a:rPr>
              <a:t>Visual Studio Code, </a:t>
            </a:r>
            <a:br>
              <a:rPr lang="en-US" sz="1400">
                <a:latin typeface="+mj-lt"/>
              </a:rPr>
            </a:br>
            <a:r>
              <a:rPr lang="en-US" sz="1400">
                <a:latin typeface="+mj-lt"/>
              </a:rPr>
              <a:t>(beta) JetBrains IntelliJ</a:t>
            </a:r>
            <a:endParaRPr lang="en-US" sz="1100" spc="-50">
              <a:latin typeface="+mj-lt"/>
            </a:endParaRPr>
          </a:p>
        </p:txBody>
      </p:sp>
      <p:sp>
        <p:nvSpPr>
          <p:cNvPr id="27" name="Title 6">
            <a:extLst>
              <a:ext uri="{FF2B5EF4-FFF2-40B4-BE49-F238E27FC236}">
                <a16:creationId xmlns:a16="http://schemas.microsoft.com/office/drawing/2014/main" id="{E9980049-D212-D967-0292-A7656515485B}"/>
              </a:ext>
            </a:extLst>
          </p:cNvPr>
          <p:cNvSpPr txBox="1">
            <a:spLocks/>
          </p:cNvSpPr>
          <p:nvPr/>
        </p:nvSpPr>
        <p:spPr>
          <a:xfrm>
            <a:off x="820840" y="4552455"/>
            <a:ext cx="1643390" cy="215444"/>
          </a:xfrm>
          <a:prstGeom prst="rect">
            <a:avLst/>
          </a:prstGeom>
          <a:noFill/>
          <a:effectLst/>
        </p:spPr>
        <p:txBody>
          <a:bodyPr wrap="square" lIns="0" tIns="0" rIns="0" bIns="0" rtlCol="0" anchor="ctr" anchorCtr="0">
            <a:spAutoFit/>
          </a:bodyPr>
          <a:lstStyle>
            <a:defPPr>
              <a:defRPr lang="en-US"/>
            </a:defPPr>
            <a:lvl1pPr>
              <a:defRPr sz="1400" b="1" spc="-50">
                <a:ln w="3175">
                  <a:noFill/>
                </a:ln>
                <a:gradFill>
                  <a:gsLst>
                    <a:gs pos="0">
                      <a:srgbClr val="50E6FF"/>
                    </a:gs>
                    <a:gs pos="100000">
                      <a:srgbClr val="8661C5"/>
                    </a:gs>
                  </a:gsLst>
                  <a:lin ang="2700000" scaled="1"/>
                </a:gradFill>
                <a:latin typeface="Segoe UI Semibold"/>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defTabSz="914400" fontAlgn="base">
              <a:spcBef>
                <a:spcPct val="0"/>
              </a:spcBef>
              <a:spcAft>
                <a:spcPts val="1200"/>
              </a:spcAft>
              <a:defRPr/>
            </a:pPr>
            <a:r>
              <a:rPr lang="en-US" b="0" spc="0">
                <a:gradFill flip="none" rotWithShape="1">
                  <a:gsLst>
                    <a:gs pos="0">
                      <a:srgbClr val="D59ED7"/>
                    </a:gs>
                    <a:gs pos="80000">
                      <a:srgbClr val="8DC8E8"/>
                    </a:gs>
                  </a:gsLst>
                  <a:path path="circle">
                    <a:fillToRect l="100000" t="100000"/>
                  </a:path>
                  <a:tileRect r="-100000" b="-100000"/>
                </a:gradFill>
                <a:latin typeface="+mj-lt"/>
                <a:cs typeface="Segoe UI" pitchFamily="34" charset="0"/>
              </a:rPr>
              <a:t>Target workloads</a:t>
            </a:r>
          </a:p>
        </p:txBody>
      </p:sp>
      <p:sp>
        <p:nvSpPr>
          <p:cNvPr id="28" name="Title 6">
            <a:extLst>
              <a:ext uri="{FF2B5EF4-FFF2-40B4-BE49-F238E27FC236}">
                <a16:creationId xmlns:a16="http://schemas.microsoft.com/office/drawing/2014/main" id="{7EBC2103-D963-A046-DF4A-A43974193B94}"/>
              </a:ext>
            </a:extLst>
          </p:cNvPr>
          <p:cNvSpPr txBox="1">
            <a:spLocks/>
          </p:cNvSpPr>
          <p:nvPr/>
        </p:nvSpPr>
        <p:spPr>
          <a:xfrm>
            <a:off x="3000139" y="4375225"/>
            <a:ext cx="3338489" cy="715581"/>
          </a:xfrm>
          <a:prstGeom prst="rect">
            <a:avLst/>
          </a:prstGeom>
          <a:noFill/>
          <a:effectLst/>
        </p:spPr>
        <p:txBody>
          <a:bodyPr wrap="square" lIns="0" tIns="0" rIns="0" bIns="0" rtlCol="0" anchor="t" anchorCtr="0">
            <a:spAutoFit/>
          </a:bodyPr>
          <a:lstStyle>
            <a:defPPr>
              <a:defRPr lang="en-US"/>
            </a:defPPr>
            <a:lvl1pPr>
              <a:defRPr sz="1800" spc="-70">
                <a:gradFill>
                  <a:gsLst>
                    <a:gs pos="76506">
                      <a:srgbClr val="FFFFFF"/>
                    </a:gs>
                    <a:gs pos="58434">
                      <a:srgbClr val="FFFFFF"/>
                    </a:gs>
                  </a:gsLst>
                  <a:lin ang="2700000" scaled="1"/>
                </a:gradFill>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algn="ctr">
              <a:spcBef>
                <a:spcPts val="300"/>
              </a:spcBef>
            </a:pPr>
            <a:r>
              <a:rPr lang="en-US" sz="1400" dirty="0">
                <a:latin typeface="+mj-lt"/>
              </a:rPr>
              <a:t>Any workload</a:t>
            </a:r>
          </a:p>
          <a:p>
            <a:pPr algn="ctr">
              <a:spcBef>
                <a:spcPts val="300"/>
              </a:spcBef>
            </a:pPr>
            <a:r>
              <a:rPr lang="en-US" sz="1100" spc="-50" dirty="0">
                <a:latin typeface="+mj-lt"/>
              </a:rPr>
              <a:t>Including: Desktop, on-prem deps, IoT, mobile, games,.. </a:t>
            </a:r>
            <a:br>
              <a:rPr lang="en-US" sz="1100" dirty="0">
                <a:latin typeface="+mj-lt"/>
              </a:rPr>
            </a:br>
            <a:r>
              <a:rPr lang="en-US" sz="800" spc="-30" dirty="0">
                <a:latin typeface="+mj-lt"/>
              </a:rPr>
              <a:t>(Windows or cross-plat)</a:t>
            </a:r>
          </a:p>
        </p:txBody>
      </p:sp>
      <p:sp>
        <p:nvSpPr>
          <p:cNvPr id="29" name="Title 6">
            <a:extLst>
              <a:ext uri="{FF2B5EF4-FFF2-40B4-BE49-F238E27FC236}">
                <a16:creationId xmlns:a16="http://schemas.microsoft.com/office/drawing/2014/main" id="{F632E517-5DAA-E23E-AAEF-3795D60CA0C3}"/>
              </a:ext>
            </a:extLst>
          </p:cNvPr>
          <p:cNvSpPr txBox="1">
            <a:spLocks/>
          </p:cNvSpPr>
          <p:nvPr/>
        </p:nvSpPr>
        <p:spPr>
          <a:xfrm>
            <a:off x="7711821" y="4448067"/>
            <a:ext cx="3097577" cy="423193"/>
          </a:xfrm>
          <a:prstGeom prst="rect">
            <a:avLst/>
          </a:prstGeom>
          <a:noFill/>
          <a:effectLst/>
        </p:spPr>
        <p:txBody>
          <a:bodyPr wrap="square" lIns="0" tIns="0" rIns="0" bIns="0" rtlCol="0" anchor="t" anchorCtr="0">
            <a:spAutoFit/>
          </a:bodyPr>
          <a:lstStyle>
            <a:defPPr>
              <a:defRPr lang="en-US"/>
            </a:defPPr>
            <a:lvl1pPr>
              <a:defRPr sz="1800" spc="-70">
                <a:gradFill>
                  <a:gsLst>
                    <a:gs pos="76506">
                      <a:srgbClr val="FFFFFF"/>
                    </a:gs>
                    <a:gs pos="58434">
                      <a:srgbClr val="FFFFFF"/>
                    </a:gs>
                  </a:gsLst>
                  <a:lin ang="2700000" scaled="1"/>
                </a:gradFill>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algn="ctr">
              <a:spcBef>
                <a:spcPts val="300"/>
              </a:spcBef>
            </a:pPr>
            <a:r>
              <a:rPr lang="en-US" sz="1400">
                <a:latin typeface="+mj-lt"/>
              </a:rPr>
              <a:t>Cloud native apps</a:t>
            </a:r>
          </a:p>
          <a:p>
            <a:pPr algn="ctr">
              <a:spcBef>
                <a:spcPts val="300"/>
              </a:spcBef>
            </a:pPr>
            <a:r>
              <a:rPr lang="en-US" sz="1100" spc="-50">
                <a:latin typeface="+mj-lt"/>
              </a:rPr>
              <a:t>Including: web apps, APIs, backends</a:t>
            </a:r>
          </a:p>
        </p:txBody>
      </p:sp>
      <p:sp>
        <p:nvSpPr>
          <p:cNvPr id="30" name="Title 6">
            <a:extLst>
              <a:ext uri="{FF2B5EF4-FFF2-40B4-BE49-F238E27FC236}">
                <a16:creationId xmlns:a16="http://schemas.microsoft.com/office/drawing/2014/main" id="{D8DE56FA-1B8B-027E-9B3A-B332F409C372}"/>
              </a:ext>
            </a:extLst>
          </p:cNvPr>
          <p:cNvSpPr txBox="1">
            <a:spLocks/>
          </p:cNvSpPr>
          <p:nvPr/>
        </p:nvSpPr>
        <p:spPr>
          <a:xfrm>
            <a:off x="820840" y="5246572"/>
            <a:ext cx="2062971" cy="430887"/>
          </a:xfrm>
          <a:prstGeom prst="rect">
            <a:avLst/>
          </a:prstGeom>
          <a:noFill/>
          <a:effectLst/>
        </p:spPr>
        <p:txBody>
          <a:bodyPr wrap="square" lIns="0" tIns="0" rIns="0" bIns="0" rtlCol="0" anchor="ctr" anchorCtr="0">
            <a:spAutoFit/>
          </a:bodyPr>
          <a:lstStyle>
            <a:defPPr>
              <a:defRPr lang="en-US"/>
            </a:defPPr>
            <a:lvl1pPr>
              <a:defRPr sz="1400" b="1" spc="-50">
                <a:ln w="3175">
                  <a:noFill/>
                </a:ln>
                <a:gradFill>
                  <a:gsLst>
                    <a:gs pos="0">
                      <a:srgbClr val="50E6FF"/>
                    </a:gs>
                    <a:gs pos="100000">
                      <a:srgbClr val="8661C5"/>
                    </a:gs>
                  </a:gsLst>
                  <a:lin ang="2700000" scaled="1"/>
                </a:gradFill>
                <a:latin typeface="Segoe UI Semibold"/>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defTabSz="914400" fontAlgn="base">
              <a:spcBef>
                <a:spcPct val="0"/>
              </a:spcBef>
              <a:spcAft>
                <a:spcPts val="1200"/>
              </a:spcAft>
              <a:defRPr/>
            </a:pPr>
            <a:r>
              <a:rPr lang="en-US" b="0" spc="0">
                <a:gradFill flip="none" rotWithShape="1">
                  <a:gsLst>
                    <a:gs pos="0">
                      <a:srgbClr val="D59ED7"/>
                    </a:gs>
                    <a:gs pos="80000">
                      <a:srgbClr val="8DC8E8"/>
                    </a:gs>
                  </a:gsLst>
                  <a:path path="circle">
                    <a:fillToRect l="100000" t="100000"/>
                  </a:path>
                  <a:tileRect r="-100000" b="-100000"/>
                </a:gradFill>
                <a:latin typeface="+mj-lt"/>
                <a:cs typeface="Segoe UI" pitchFamily="34" charset="0"/>
              </a:rPr>
              <a:t>Security and governance</a:t>
            </a:r>
          </a:p>
        </p:txBody>
      </p:sp>
      <p:sp>
        <p:nvSpPr>
          <p:cNvPr id="31" name="Title 6">
            <a:extLst>
              <a:ext uri="{FF2B5EF4-FFF2-40B4-BE49-F238E27FC236}">
                <a16:creationId xmlns:a16="http://schemas.microsoft.com/office/drawing/2014/main" id="{424DAF21-CA22-AF6B-7E3F-4C52B05BA731}"/>
              </a:ext>
            </a:extLst>
          </p:cNvPr>
          <p:cNvSpPr txBox="1">
            <a:spLocks/>
          </p:cNvSpPr>
          <p:nvPr/>
        </p:nvSpPr>
        <p:spPr>
          <a:xfrm>
            <a:off x="3301121" y="5339211"/>
            <a:ext cx="2736527" cy="387798"/>
          </a:xfrm>
          <a:prstGeom prst="rect">
            <a:avLst/>
          </a:prstGeom>
          <a:noFill/>
          <a:effectLst/>
        </p:spPr>
        <p:txBody>
          <a:bodyPr wrap="square" lIns="0" tIns="0" rIns="0" bIns="0" rtlCol="0" anchor="t" anchorCtr="0">
            <a:spAutoFit/>
          </a:bodyPr>
          <a:lstStyle>
            <a:defPPr>
              <a:defRPr lang="en-US"/>
            </a:defPPr>
            <a:lvl1pPr algn="ctr">
              <a:defRPr sz="1600" spc="-70">
                <a:gradFill>
                  <a:gsLst>
                    <a:gs pos="76506">
                      <a:srgbClr val="FFFFFF"/>
                    </a:gs>
                    <a:gs pos="58434">
                      <a:srgbClr val="FFFFFF"/>
                    </a:gs>
                  </a:gsLst>
                  <a:lin ang="2700000" scaled="1"/>
                </a:gradFill>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a:lnSpc>
                <a:spcPct val="90000"/>
              </a:lnSpc>
            </a:pPr>
            <a:r>
              <a:rPr lang="en-US" sz="1400" dirty="0">
                <a:latin typeface="+mj-lt"/>
              </a:rPr>
              <a:t>Microsoft Intune</a:t>
            </a:r>
          </a:p>
          <a:p>
            <a:pPr>
              <a:lnSpc>
                <a:spcPct val="90000"/>
              </a:lnSpc>
            </a:pPr>
            <a:r>
              <a:rPr lang="en-US" sz="1400" dirty="0">
                <a:latin typeface="+mj-lt"/>
              </a:rPr>
              <a:t>Microsoft Azure</a:t>
            </a:r>
          </a:p>
        </p:txBody>
      </p:sp>
      <p:sp>
        <p:nvSpPr>
          <p:cNvPr id="32" name="Title 6">
            <a:extLst>
              <a:ext uri="{FF2B5EF4-FFF2-40B4-BE49-F238E27FC236}">
                <a16:creationId xmlns:a16="http://schemas.microsoft.com/office/drawing/2014/main" id="{F77702D3-5EA1-DC48-6E9A-C2BC0094B68E}"/>
              </a:ext>
            </a:extLst>
          </p:cNvPr>
          <p:cNvSpPr txBox="1">
            <a:spLocks/>
          </p:cNvSpPr>
          <p:nvPr/>
        </p:nvSpPr>
        <p:spPr>
          <a:xfrm>
            <a:off x="8368130" y="5339211"/>
            <a:ext cx="1784959" cy="215444"/>
          </a:xfrm>
          <a:prstGeom prst="rect">
            <a:avLst/>
          </a:prstGeom>
          <a:noFill/>
          <a:effectLst/>
        </p:spPr>
        <p:txBody>
          <a:bodyPr wrap="square" lIns="0" tIns="0" rIns="0" bIns="0" rtlCol="0" anchor="t" anchorCtr="0">
            <a:spAutoFit/>
          </a:bodyPr>
          <a:lstStyle>
            <a:defPPr>
              <a:defRPr lang="en-US"/>
            </a:defPPr>
            <a:lvl1pPr>
              <a:defRPr sz="1800" spc="-70">
                <a:gradFill>
                  <a:gsLst>
                    <a:gs pos="76506">
                      <a:srgbClr val="FFFFFF"/>
                    </a:gs>
                    <a:gs pos="58434">
                      <a:srgbClr val="FFFFFF"/>
                    </a:gs>
                  </a:gsLst>
                  <a:lin ang="2700000" scaled="1"/>
                </a:gradFill>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algn="ctr"/>
            <a:r>
              <a:rPr lang="en-US" sz="1400">
                <a:latin typeface="+mj-lt"/>
              </a:rPr>
              <a:t>GitHub.com</a:t>
            </a:r>
          </a:p>
        </p:txBody>
      </p:sp>
      <p:cxnSp>
        <p:nvCxnSpPr>
          <p:cNvPr id="33" name="!!line2">
            <a:extLst>
              <a:ext uri="{FF2B5EF4-FFF2-40B4-BE49-F238E27FC236}">
                <a16:creationId xmlns:a16="http://schemas.microsoft.com/office/drawing/2014/main" id="{C2BD57C0-320D-59FF-7CB7-CC6A06991A57}"/>
              </a:ext>
              <a:ext uri="{C183D7F6-B498-43B3-948B-1728B52AA6E4}">
                <adec:decorative xmlns:adec="http://schemas.microsoft.com/office/drawing/2017/decorative" val="1"/>
              </a:ext>
            </a:extLst>
          </p:cNvPr>
          <p:cNvCxnSpPr>
            <a:cxnSpLocks/>
          </p:cNvCxnSpPr>
          <p:nvPr/>
        </p:nvCxnSpPr>
        <p:spPr>
          <a:xfrm>
            <a:off x="584200" y="3436967"/>
            <a:ext cx="11003952" cy="0"/>
          </a:xfrm>
          <a:prstGeom prst="line">
            <a:avLst/>
          </a:prstGeom>
          <a:ln w="15875" cap="rnd">
            <a:solidFill>
              <a:srgbClr val="3A4953"/>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4" name="!!line2">
            <a:extLst>
              <a:ext uri="{FF2B5EF4-FFF2-40B4-BE49-F238E27FC236}">
                <a16:creationId xmlns:a16="http://schemas.microsoft.com/office/drawing/2014/main" id="{6183DCB1-ABDE-CBCF-2C1F-3F7C6C63AE25}"/>
              </a:ext>
              <a:ext uri="{C183D7F6-B498-43B3-948B-1728B52AA6E4}">
                <adec:decorative xmlns:adec="http://schemas.microsoft.com/office/drawing/2017/decorative" val="1"/>
              </a:ext>
            </a:extLst>
          </p:cNvPr>
          <p:cNvCxnSpPr>
            <a:cxnSpLocks/>
          </p:cNvCxnSpPr>
          <p:nvPr/>
        </p:nvCxnSpPr>
        <p:spPr>
          <a:xfrm>
            <a:off x="584200" y="4223986"/>
            <a:ext cx="11003952" cy="0"/>
          </a:xfrm>
          <a:prstGeom prst="line">
            <a:avLst/>
          </a:prstGeom>
          <a:ln w="15875" cap="rnd">
            <a:solidFill>
              <a:srgbClr val="3A4953"/>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5" name="!!line2">
            <a:extLst>
              <a:ext uri="{FF2B5EF4-FFF2-40B4-BE49-F238E27FC236}">
                <a16:creationId xmlns:a16="http://schemas.microsoft.com/office/drawing/2014/main" id="{6081B0D7-FC0B-E81A-2B07-5E41044653C6}"/>
              </a:ext>
              <a:ext uri="{C183D7F6-B498-43B3-948B-1728B52AA6E4}">
                <adec:decorative xmlns:adec="http://schemas.microsoft.com/office/drawing/2017/decorative" val="1"/>
              </a:ext>
            </a:extLst>
          </p:cNvPr>
          <p:cNvCxnSpPr>
            <a:cxnSpLocks/>
          </p:cNvCxnSpPr>
          <p:nvPr/>
        </p:nvCxnSpPr>
        <p:spPr>
          <a:xfrm>
            <a:off x="584200" y="2697449"/>
            <a:ext cx="11003952" cy="0"/>
          </a:xfrm>
          <a:prstGeom prst="line">
            <a:avLst/>
          </a:prstGeom>
          <a:ln w="15875" cap="rnd">
            <a:solidFill>
              <a:srgbClr val="3A4953"/>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6" name="!!line2">
            <a:extLst>
              <a:ext uri="{FF2B5EF4-FFF2-40B4-BE49-F238E27FC236}">
                <a16:creationId xmlns:a16="http://schemas.microsoft.com/office/drawing/2014/main" id="{334E7089-C47B-771B-8E5E-7DB25261C20C}"/>
              </a:ext>
              <a:ext uri="{C183D7F6-B498-43B3-948B-1728B52AA6E4}">
                <adec:decorative xmlns:adec="http://schemas.microsoft.com/office/drawing/2017/decorative" val="1"/>
              </a:ext>
            </a:extLst>
          </p:cNvPr>
          <p:cNvCxnSpPr>
            <a:cxnSpLocks/>
          </p:cNvCxnSpPr>
          <p:nvPr/>
        </p:nvCxnSpPr>
        <p:spPr>
          <a:xfrm>
            <a:off x="584200" y="5117877"/>
            <a:ext cx="11003952" cy="0"/>
          </a:xfrm>
          <a:prstGeom prst="line">
            <a:avLst/>
          </a:prstGeom>
          <a:ln w="15875" cap="rnd">
            <a:solidFill>
              <a:srgbClr val="3A4953"/>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37" name="Rounded Rectangle 13">
            <a:extLst>
              <a:ext uri="{FF2B5EF4-FFF2-40B4-BE49-F238E27FC236}">
                <a16:creationId xmlns:a16="http://schemas.microsoft.com/office/drawing/2014/main" id="{05ECA326-1FE6-B5B9-6C37-C09E60CB82D5}"/>
              </a:ext>
              <a:ext uri="{C183D7F6-B498-43B3-948B-1728B52AA6E4}">
                <adec:decorative xmlns:adec="http://schemas.microsoft.com/office/drawing/2017/decorative" val="1"/>
              </a:ext>
            </a:extLst>
          </p:cNvPr>
          <p:cNvSpPr/>
          <p:nvPr/>
        </p:nvSpPr>
        <p:spPr bwMode="auto">
          <a:xfrm>
            <a:off x="6904539" y="402564"/>
            <a:ext cx="4701674" cy="1354071"/>
          </a:xfrm>
          <a:prstGeom prst="roundRect">
            <a:avLst>
              <a:gd name="adj" fmla="val 11118"/>
            </a:avLst>
          </a:prstGeom>
          <a:blipFill dpi="0" rotWithShape="1">
            <a:blip r:embed="rId3">
              <a:alphaModFix amt="5000"/>
              <a:extLst>
                <a:ext uri="{96DAC541-7B7A-43D3-8B79-37D633B846F1}">
                  <asvg:svgBlip xmlns:asvg="http://schemas.microsoft.com/office/drawing/2016/SVG/main" r:embed="rId4"/>
                </a:ext>
              </a:extLst>
            </a:blip>
            <a:srcRect/>
            <a:tile tx="0" ty="0" sx="40000" sy="40000" flip="none" algn="tl"/>
          </a:blip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mj-lt"/>
              <a:cs typeface="Segoe UI" pitchFamily="34" charset="0"/>
            </a:endParaRPr>
          </a:p>
        </p:txBody>
      </p:sp>
      <p:pic>
        <p:nvPicPr>
          <p:cNvPr id="38" name="Graphic 48">
            <a:extLst>
              <a:ext uri="{FF2B5EF4-FFF2-40B4-BE49-F238E27FC236}">
                <a16:creationId xmlns:a16="http://schemas.microsoft.com/office/drawing/2014/main" id="{30AF7F23-3F15-EAB8-DB66-763A5F118965}"/>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06618" y="710156"/>
            <a:ext cx="684212" cy="684212"/>
          </a:xfrm>
          <a:prstGeom prst="rect">
            <a:avLst/>
          </a:prstGeom>
        </p:spPr>
      </p:pic>
      <p:sp>
        <p:nvSpPr>
          <p:cNvPr id="39" name="Rounded Rectangle 13">
            <a:extLst>
              <a:ext uri="{FF2B5EF4-FFF2-40B4-BE49-F238E27FC236}">
                <a16:creationId xmlns:a16="http://schemas.microsoft.com/office/drawing/2014/main" id="{8EEBD1F7-3C72-D2CB-9BF9-15AF26731B92}"/>
              </a:ext>
              <a:ext uri="{C183D7F6-B498-43B3-948B-1728B52AA6E4}">
                <adec:decorative xmlns:adec="http://schemas.microsoft.com/office/drawing/2017/decorative" val="1"/>
              </a:ext>
            </a:extLst>
          </p:cNvPr>
          <p:cNvSpPr/>
          <p:nvPr/>
        </p:nvSpPr>
        <p:spPr bwMode="auto">
          <a:xfrm>
            <a:off x="2470150" y="402564"/>
            <a:ext cx="4308912" cy="1354071"/>
          </a:xfrm>
          <a:prstGeom prst="roundRect">
            <a:avLst>
              <a:gd name="adj" fmla="val 11118"/>
            </a:avLst>
          </a:prstGeom>
          <a:blipFill dpi="0" rotWithShape="1">
            <a:blip r:embed="rId3">
              <a:alphaModFix amt="5000"/>
              <a:extLst>
                <a:ext uri="{96DAC541-7B7A-43D3-8B79-37D633B846F1}">
                  <asvg:svgBlip xmlns:asvg="http://schemas.microsoft.com/office/drawing/2016/SVG/main" r:embed="rId4"/>
                </a:ext>
              </a:extLst>
            </a:blip>
            <a:srcRect/>
            <a:tile tx="0" ty="0" sx="40000" sy="40000" flip="none" algn="tl"/>
          </a:blip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mj-lt"/>
              <a:cs typeface="Segoe UI" pitchFamily="34" charset="0"/>
            </a:endParaRPr>
          </a:p>
        </p:txBody>
      </p:sp>
      <p:pic>
        <p:nvPicPr>
          <p:cNvPr id="40" name="Picture 39">
            <a:extLst>
              <a:ext uri="{FF2B5EF4-FFF2-40B4-BE49-F238E27FC236}">
                <a16:creationId xmlns:a16="http://schemas.microsoft.com/office/drawing/2014/main" id="{139DAC8A-E461-8AEE-5364-C2AD14FE8A29}"/>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2715628" y="711033"/>
            <a:ext cx="687641" cy="687003"/>
          </a:xfrm>
          <a:prstGeom prst="rect">
            <a:avLst/>
          </a:prstGeom>
        </p:spPr>
      </p:pic>
      <p:cxnSp>
        <p:nvCxnSpPr>
          <p:cNvPr id="41" name="!!line2">
            <a:extLst>
              <a:ext uri="{FF2B5EF4-FFF2-40B4-BE49-F238E27FC236}">
                <a16:creationId xmlns:a16="http://schemas.microsoft.com/office/drawing/2014/main" id="{7F24D892-17D3-F94E-A24E-8CDE33DA6F7D}"/>
              </a:ext>
              <a:ext uri="{C183D7F6-B498-43B3-948B-1728B52AA6E4}">
                <adec:decorative xmlns:adec="http://schemas.microsoft.com/office/drawing/2017/decorative" val="1"/>
              </a:ext>
            </a:extLst>
          </p:cNvPr>
          <p:cNvCxnSpPr>
            <a:cxnSpLocks/>
          </p:cNvCxnSpPr>
          <p:nvPr/>
        </p:nvCxnSpPr>
        <p:spPr>
          <a:xfrm>
            <a:off x="602261" y="5781324"/>
            <a:ext cx="11003952" cy="0"/>
          </a:xfrm>
          <a:prstGeom prst="line">
            <a:avLst/>
          </a:prstGeom>
          <a:ln w="15875" cap="rnd">
            <a:solidFill>
              <a:srgbClr val="3A4953"/>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42" name="Title 6">
            <a:extLst>
              <a:ext uri="{FF2B5EF4-FFF2-40B4-BE49-F238E27FC236}">
                <a16:creationId xmlns:a16="http://schemas.microsoft.com/office/drawing/2014/main" id="{2C48F7D7-E7EF-129B-D258-0695EBE5A35C}"/>
              </a:ext>
            </a:extLst>
          </p:cNvPr>
          <p:cNvSpPr txBox="1">
            <a:spLocks/>
          </p:cNvSpPr>
          <p:nvPr/>
        </p:nvSpPr>
        <p:spPr>
          <a:xfrm>
            <a:off x="820839" y="6176007"/>
            <a:ext cx="2062971" cy="215444"/>
          </a:xfrm>
          <a:prstGeom prst="rect">
            <a:avLst/>
          </a:prstGeom>
          <a:noFill/>
          <a:effectLst/>
        </p:spPr>
        <p:txBody>
          <a:bodyPr wrap="square" lIns="0" tIns="0" rIns="0" bIns="0" rtlCol="0" anchor="ctr" anchorCtr="0">
            <a:spAutoFit/>
          </a:bodyPr>
          <a:lstStyle>
            <a:defPPr>
              <a:defRPr lang="en-US"/>
            </a:defPPr>
            <a:lvl1pPr>
              <a:defRPr sz="1400" b="1" spc="-50">
                <a:ln w="3175">
                  <a:noFill/>
                </a:ln>
                <a:gradFill>
                  <a:gsLst>
                    <a:gs pos="0">
                      <a:srgbClr val="50E6FF"/>
                    </a:gs>
                    <a:gs pos="100000">
                      <a:srgbClr val="8661C5"/>
                    </a:gs>
                  </a:gsLst>
                  <a:lin ang="2700000" scaled="1"/>
                </a:gradFill>
                <a:latin typeface="Segoe UI Semibold"/>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defTabSz="914400" fontAlgn="base">
              <a:spcBef>
                <a:spcPct val="0"/>
              </a:spcBef>
              <a:spcAft>
                <a:spcPts val="1200"/>
              </a:spcAft>
              <a:defRPr/>
            </a:pPr>
            <a:r>
              <a:rPr lang="en-US" b="0" spc="0">
                <a:gradFill flip="none" rotWithShape="1">
                  <a:gsLst>
                    <a:gs pos="0">
                      <a:srgbClr val="D59ED7"/>
                    </a:gs>
                    <a:gs pos="80000">
                      <a:srgbClr val="8DC8E8"/>
                    </a:gs>
                  </a:gsLst>
                  <a:path path="circle">
                    <a:fillToRect l="100000" t="100000"/>
                  </a:path>
                  <a:tileRect r="-100000" b="-100000"/>
                </a:gradFill>
                <a:latin typeface="+mj-lt"/>
                <a:cs typeface="Segoe UI" pitchFamily="34" charset="0"/>
              </a:rPr>
              <a:t>Customizations</a:t>
            </a:r>
          </a:p>
        </p:txBody>
      </p:sp>
      <p:sp>
        <p:nvSpPr>
          <p:cNvPr id="43" name="Title 6">
            <a:extLst>
              <a:ext uri="{FF2B5EF4-FFF2-40B4-BE49-F238E27FC236}">
                <a16:creationId xmlns:a16="http://schemas.microsoft.com/office/drawing/2014/main" id="{D7570CE3-570E-22BF-D081-AE0D5525BF20}"/>
              </a:ext>
            </a:extLst>
          </p:cNvPr>
          <p:cNvSpPr txBox="1">
            <a:spLocks/>
          </p:cNvSpPr>
          <p:nvPr/>
        </p:nvSpPr>
        <p:spPr>
          <a:xfrm>
            <a:off x="3309750" y="5940521"/>
            <a:ext cx="2736527" cy="581698"/>
          </a:xfrm>
          <a:prstGeom prst="rect">
            <a:avLst/>
          </a:prstGeom>
          <a:noFill/>
          <a:effectLst/>
        </p:spPr>
        <p:txBody>
          <a:bodyPr wrap="square" lIns="0" tIns="0" rIns="0" bIns="0" rtlCol="0" anchor="t" anchorCtr="0">
            <a:spAutoFit/>
          </a:bodyPr>
          <a:lstStyle>
            <a:defPPr>
              <a:defRPr lang="en-US"/>
            </a:defPPr>
            <a:lvl1pPr algn="ctr">
              <a:defRPr sz="1600" spc="-70">
                <a:gradFill>
                  <a:gsLst>
                    <a:gs pos="76506">
                      <a:srgbClr val="FFFFFF"/>
                    </a:gs>
                    <a:gs pos="58434">
                      <a:srgbClr val="FFFFFF"/>
                    </a:gs>
                  </a:gsLst>
                  <a:lin ang="2700000" scaled="1"/>
                </a:gradFill>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a:lnSpc>
                <a:spcPct val="90000"/>
              </a:lnSpc>
            </a:pPr>
            <a:r>
              <a:rPr lang="en-US" sz="1400">
                <a:latin typeface="+mj-lt"/>
              </a:rPr>
              <a:t>DSC, </a:t>
            </a:r>
            <a:r>
              <a:rPr lang="en-US" sz="1400" err="1">
                <a:latin typeface="+mj-lt"/>
              </a:rPr>
              <a:t>winget</a:t>
            </a:r>
            <a:r>
              <a:rPr lang="en-US" sz="1400">
                <a:latin typeface="+mj-lt"/>
              </a:rPr>
              <a:t> </a:t>
            </a:r>
          </a:p>
          <a:p>
            <a:pPr>
              <a:lnSpc>
                <a:spcPct val="90000"/>
              </a:lnSpc>
            </a:pPr>
            <a:r>
              <a:rPr lang="en-US" sz="1400">
                <a:latin typeface="+mj-lt"/>
              </a:rPr>
              <a:t>Configurations at team and </a:t>
            </a:r>
            <a:br>
              <a:rPr lang="en-US" sz="1400">
                <a:latin typeface="+mj-lt"/>
              </a:rPr>
            </a:br>
            <a:r>
              <a:rPr lang="en-US" sz="1400">
                <a:latin typeface="+mj-lt"/>
              </a:rPr>
              <a:t>individual user levels </a:t>
            </a:r>
          </a:p>
        </p:txBody>
      </p:sp>
      <p:sp>
        <p:nvSpPr>
          <p:cNvPr id="44" name="Title 6">
            <a:extLst>
              <a:ext uri="{FF2B5EF4-FFF2-40B4-BE49-F238E27FC236}">
                <a16:creationId xmlns:a16="http://schemas.microsoft.com/office/drawing/2014/main" id="{2B06E161-E1A3-B402-EE01-4B9278735E18}"/>
              </a:ext>
            </a:extLst>
          </p:cNvPr>
          <p:cNvSpPr txBox="1">
            <a:spLocks/>
          </p:cNvSpPr>
          <p:nvPr/>
        </p:nvSpPr>
        <p:spPr>
          <a:xfrm>
            <a:off x="7849839" y="6007938"/>
            <a:ext cx="2736527" cy="387798"/>
          </a:xfrm>
          <a:prstGeom prst="rect">
            <a:avLst/>
          </a:prstGeom>
          <a:noFill/>
          <a:effectLst/>
        </p:spPr>
        <p:txBody>
          <a:bodyPr wrap="square" lIns="0" tIns="0" rIns="0" bIns="0" rtlCol="0" anchor="t" anchorCtr="0">
            <a:spAutoFit/>
          </a:bodyPr>
          <a:lstStyle>
            <a:defPPr>
              <a:defRPr lang="en-US"/>
            </a:defPPr>
            <a:lvl1pPr algn="ctr">
              <a:defRPr sz="1600" spc="-70">
                <a:gradFill>
                  <a:gsLst>
                    <a:gs pos="76506">
                      <a:srgbClr val="FFFFFF"/>
                    </a:gs>
                    <a:gs pos="58434">
                      <a:srgbClr val="FFFFFF"/>
                    </a:gs>
                  </a:gsLst>
                  <a:lin ang="2700000" scaled="1"/>
                </a:gradFill>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a:lnSpc>
                <a:spcPct val="90000"/>
              </a:lnSpc>
            </a:pPr>
            <a:r>
              <a:rPr lang="en-US" sz="1400">
                <a:latin typeface="+mj-lt"/>
              </a:rPr>
              <a:t>JSON at the repository level </a:t>
            </a:r>
          </a:p>
          <a:p>
            <a:pPr>
              <a:lnSpc>
                <a:spcPct val="90000"/>
              </a:lnSpc>
            </a:pPr>
            <a:r>
              <a:rPr lang="en-US" sz="1400">
                <a:latin typeface="+mj-lt"/>
              </a:rPr>
              <a:t>Define the container </a:t>
            </a:r>
          </a:p>
        </p:txBody>
      </p:sp>
    </p:spTree>
    <p:extLst>
      <p:ext uri="{BB962C8B-B14F-4D97-AF65-F5344CB8AC3E}">
        <p14:creationId xmlns:p14="http://schemas.microsoft.com/office/powerpoint/2010/main" val="79695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decel="100000" fill="hold" grpId="1" nodeType="withEffect">
                                  <p:stCondLst>
                                    <p:cond delay="100"/>
                                  </p:stCondLst>
                                  <p:childTnLst>
                                    <p:animMotion origin="layout" path="M 1.875E-6 2.22222E-6 L 1.875E-6 0.03495 " pathEditMode="relative" rAng="0" ptsTypes="AA">
                                      <p:cBhvr>
                                        <p:cTn id="9" dur="500" spd="-100000" fill="hold"/>
                                        <p:tgtEl>
                                          <p:spTgt spid="16"/>
                                        </p:tgtEl>
                                        <p:attrNameLst>
                                          <p:attrName>ppt_x</p:attrName>
                                          <p:attrName>ppt_y</p:attrName>
                                        </p:attrNameLst>
                                      </p:cBhvr>
                                      <p:rCtr x="0" y="1736"/>
                                    </p:animMotion>
                                  </p:childTnLst>
                                </p:cTn>
                              </p:par>
                              <p:par>
                                <p:cTn id="10" presetID="10" presetClass="entr" presetSubtype="0" fill="hold" nodeType="with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par>
                                <p:cTn id="13" presetID="42" presetClass="path" presetSubtype="0" decel="100000" fill="hold" nodeType="withEffect">
                                  <p:stCondLst>
                                    <p:cond delay="0"/>
                                  </p:stCondLst>
                                  <p:childTnLst>
                                    <p:animMotion origin="layout" path="M -1.45833E-6 -3.7037E-6 L -1.45833E-6 0.03496 " pathEditMode="relative" rAng="0" ptsTypes="AA">
                                      <p:cBhvr>
                                        <p:cTn id="14" dur="500" spd="-100000" fill="hold"/>
                                        <p:tgtEl>
                                          <p:spTgt spid="40"/>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42" presetClass="path" presetSubtype="0" decel="100000" fill="hold" grpId="1" nodeType="withEffect">
                                  <p:stCondLst>
                                    <p:cond delay="0"/>
                                  </p:stCondLst>
                                  <p:childTnLst>
                                    <p:animMotion origin="layout" path="M 2.08333E-6 3.7037E-7 L 2.08333E-6 0.03495 " pathEditMode="relative" rAng="0" ptsTypes="AA">
                                      <p:cBhvr>
                                        <p:cTn id="19" dur="500" spd="-100000" fill="hold"/>
                                        <p:tgtEl>
                                          <p:spTgt spid="14"/>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6" grpId="0"/>
      <p:bldP spid="16"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DE3104-398C-EF95-D86E-630F512487F9}"/>
              </a:ext>
            </a:extLst>
          </p:cNvPr>
          <p:cNvSpPr>
            <a:spLocks noGrp="1"/>
          </p:cNvSpPr>
          <p:nvPr>
            <p:ph type="title"/>
          </p:nvPr>
        </p:nvSpPr>
        <p:spPr>
          <a:xfrm>
            <a:off x="835370" y="171396"/>
            <a:ext cx="3736630" cy="2202350"/>
          </a:xfrm>
        </p:spPr>
        <p:txBody>
          <a:bodyPr/>
          <a:lstStyle/>
          <a:p>
            <a:pPr lvl="0"/>
            <a:r>
              <a:rPr lang="en-US" noProof="0" dirty="0"/>
              <a:t>USE CASES</a:t>
            </a:r>
          </a:p>
        </p:txBody>
      </p:sp>
      <p:sp>
        <p:nvSpPr>
          <p:cNvPr id="4" name="Content Placeholder 3">
            <a:extLst>
              <a:ext uri="{FF2B5EF4-FFF2-40B4-BE49-F238E27FC236}">
                <a16:creationId xmlns:a16="http://schemas.microsoft.com/office/drawing/2014/main" id="{67328E6B-D306-C2F9-54E9-FD35599AC24B}"/>
              </a:ext>
            </a:extLst>
          </p:cNvPr>
          <p:cNvSpPr>
            <a:spLocks noGrp="1"/>
          </p:cNvSpPr>
          <p:nvPr>
            <p:ph sz="quarter" idx="36"/>
          </p:nvPr>
        </p:nvSpPr>
        <p:spPr>
          <a:xfrm>
            <a:off x="841716" y="3078480"/>
            <a:ext cx="3108193" cy="3047997"/>
          </a:xfrm>
        </p:spPr>
        <p:txBody>
          <a:bodyPr/>
          <a:lstStyle/>
          <a:p>
            <a:r>
              <a:rPr lang="en-US" dirty="0">
                <a:latin typeface="+mj-lt"/>
              </a:rPr>
              <a:t>Cloud-based</a:t>
            </a:r>
          </a:p>
          <a:p>
            <a:r>
              <a:rPr lang="en-US" dirty="0">
                <a:latin typeface="+mj-lt"/>
              </a:rPr>
              <a:t>Development environment</a:t>
            </a:r>
          </a:p>
        </p:txBody>
      </p:sp>
      <p:sp>
        <p:nvSpPr>
          <p:cNvPr id="7" name="Rectangle: Rounded Corners 10">
            <a:extLst>
              <a:ext uri="{FF2B5EF4-FFF2-40B4-BE49-F238E27FC236}">
                <a16:creationId xmlns:a16="http://schemas.microsoft.com/office/drawing/2014/main" id="{F4446A85-3841-FBB8-DB9E-94A47CD51D27}"/>
              </a:ext>
              <a:ext uri="{C183D7F6-B498-43B3-948B-1728B52AA6E4}">
                <adec:decorative xmlns:adec="http://schemas.microsoft.com/office/drawing/2017/decorative" val="1"/>
              </a:ext>
            </a:extLst>
          </p:cNvPr>
          <p:cNvSpPr/>
          <p:nvPr/>
        </p:nvSpPr>
        <p:spPr bwMode="auto">
          <a:xfrm>
            <a:off x="5314949" y="436087"/>
            <a:ext cx="6288785" cy="5985827"/>
          </a:xfrm>
          <a:prstGeom prst="roundRect">
            <a:avLst>
              <a:gd name="adj" fmla="val 4829"/>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91F2C"/>
              </a:solidFill>
              <a:latin typeface="+mj-lt"/>
              <a:cs typeface="Segoe UI" pitchFamily="34" charset="0"/>
            </a:endParaRPr>
          </a:p>
        </p:txBody>
      </p:sp>
      <p:sp>
        <p:nvSpPr>
          <p:cNvPr id="8" name="TextBox 7">
            <a:extLst>
              <a:ext uri="{FF2B5EF4-FFF2-40B4-BE49-F238E27FC236}">
                <a16:creationId xmlns:a16="http://schemas.microsoft.com/office/drawing/2014/main" id="{5B81C720-7C01-6556-E023-1FCBF96F3B21}"/>
              </a:ext>
            </a:extLst>
          </p:cNvPr>
          <p:cNvSpPr txBox="1"/>
          <p:nvPr/>
        </p:nvSpPr>
        <p:spPr>
          <a:xfrm>
            <a:off x="6138288" y="744579"/>
            <a:ext cx="5185400" cy="5215467"/>
          </a:xfrm>
          <a:prstGeom prst="rect">
            <a:avLst/>
          </a:prstGeom>
          <a:noFill/>
        </p:spPr>
        <p:txBody>
          <a:bodyPr wrap="square">
            <a:spAutoFit/>
          </a:bodyPr>
          <a:lstStyle/>
          <a:p>
            <a:pPr>
              <a:lnSpc>
                <a:spcPct val="120000"/>
              </a:lnSpc>
              <a:spcBef>
                <a:spcPts val="1200"/>
              </a:spcBef>
              <a:spcAft>
                <a:spcPts val="1200"/>
              </a:spcAft>
            </a:pPr>
            <a:r>
              <a:rPr lang="en-US" dirty="0">
                <a:solidFill>
                  <a:schemeClr val="bg1"/>
                </a:solidFill>
                <a:latin typeface="+mj-lt"/>
                <a:cs typeface="Segoe UI"/>
              </a:rPr>
              <a:t>New employees, new to team</a:t>
            </a:r>
          </a:p>
          <a:p>
            <a:pPr>
              <a:lnSpc>
                <a:spcPct val="120000"/>
              </a:lnSpc>
              <a:spcBef>
                <a:spcPts val="1200"/>
              </a:spcBef>
              <a:spcAft>
                <a:spcPts val="1200"/>
              </a:spcAft>
            </a:pPr>
            <a:r>
              <a:rPr lang="en-US" dirty="0">
                <a:solidFill>
                  <a:schemeClr val="bg1"/>
                </a:solidFill>
                <a:latin typeface="+mj-lt"/>
                <a:cs typeface="Segoe UI"/>
              </a:rPr>
              <a:t>Consultants</a:t>
            </a:r>
          </a:p>
          <a:p>
            <a:pPr>
              <a:lnSpc>
                <a:spcPct val="120000"/>
              </a:lnSpc>
              <a:spcBef>
                <a:spcPts val="1200"/>
              </a:spcBef>
              <a:spcAft>
                <a:spcPts val="1200"/>
              </a:spcAft>
            </a:pPr>
            <a:r>
              <a:rPr lang="en-US" dirty="0">
                <a:solidFill>
                  <a:schemeClr val="bg1"/>
                </a:solidFill>
                <a:latin typeface="+mj-lt"/>
                <a:cs typeface="Segoe UI"/>
              </a:rPr>
              <a:t>Fast scaling teams</a:t>
            </a:r>
          </a:p>
          <a:p>
            <a:pPr>
              <a:lnSpc>
                <a:spcPct val="120000"/>
              </a:lnSpc>
              <a:spcBef>
                <a:spcPts val="1200"/>
              </a:spcBef>
              <a:spcAft>
                <a:spcPts val="1200"/>
              </a:spcAft>
            </a:pPr>
            <a:r>
              <a:rPr lang="en-US" dirty="0">
                <a:solidFill>
                  <a:schemeClr val="bg1"/>
                </a:solidFill>
                <a:latin typeface="+mj-lt"/>
                <a:cs typeface="Segoe UI"/>
              </a:rPr>
              <a:t>IP Protection and security</a:t>
            </a:r>
          </a:p>
          <a:p>
            <a:pPr>
              <a:lnSpc>
                <a:spcPct val="120000"/>
              </a:lnSpc>
              <a:spcBef>
                <a:spcPts val="1200"/>
              </a:spcBef>
              <a:spcAft>
                <a:spcPts val="1200"/>
              </a:spcAft>
            </a:pPr>
            <a:r>
              <a:rPr lang="en-US" dirty="0">
                <a:solidFill>
                  <a:schemeClr val="bg1"/>
                </a:solidFill>
                <a:latin typeface="+mj-lt"/>
                <a:cs typeface="Segoe UI"/>
              </a:rPr>
              <a:t>Legacy apps</a:t>
            </a:r>
          </a:p>
          <a:p>
            <a:pPr>
              <a:lnSpc>
                <a:spcPct val="120000"/>
              </a:lnSpc>
              <a:spcBef>
                <a:spcPts val="1200"/>
              </a:spcBef>
              <a:spcAft>
                <a:spcPts val="1200"/>
              </a:spcAft>
            </a:pPr>
            <a:r>
              <a:rPr lang="en-US" dirty="0">
                <a:solidFill>
                  <a:schemeClr val="bg1"/>
                </a:solidFill>
                <a:latin typeface="+mj-lt"/>
                <a:cs typeface="Segoe UI"/>
              </a:rPr>
              <a:t>Specialized hardware</a:t>
            </a:r>
          </a:p>
          <a:p>
            <a:pPr>
              <a:lnSpc>
                <a:spcPct val="120000"/>
              </a:lnSpc>
              <a:spcBef>
                <a:spcPts val="1200"/>
              </a:spcBef>
              <a:spcAft>
                <a:spcPts val="1200"/>
              </a:spcAft>
            </a:pPr>
            <a:r>
              <a:rPr lang="en-US" dirty="0">
                <a:solidFill>
                  <a:schemeClr val="bg1"/>
                </a:solidFill>
                <a:latin typeface="+mj-lt"/>
                <a:cs typeface="Segoe UI"/>
              </a:rPr>
              <a:t>Innovation, learning, &amp; experimentation</a:t>
            </a:r>
          </a:p>
          <a:p>
            <a:pPr>
              <a:lnSpc>
                <a:spcPct val="120000"/>
              </a:lnSpc>
              <a:spcBef>
                <a:spcPts val="1200"/>
              </a:spcBef>
              <a:spcAft>
                <a:spcPts val="1200"/>
              </a:spcAft>
            </a:pPr>
            <a:r>
              <a:rPr lang="en-US" dirty="0">
                <a:solidFill>
                  <a:schemeClr val="bg1"/>
                </a:solidFill>
                <a:latin typeface="+mj-lt"/>
                <a:cs typeface="Segoe UI"/>
              </a:rPr>
              <a:t>Inner-source and open-source contributions</a:t>
            </a:r>
          </a:p>
        </p:txBody>
      </p:sp>
      <p:sp>
        <p:nvSpPr>
          <p:cNvPr id="9" name="Graphic 32">
            <a:extLst>
              <a:ext uri="{FF2B5EF4-FFF2-40B4-BE49-F238E27FC236}">
                <a16:creationId xmlns:a16="http://schemas.microsoft.com/office/drawing/2014/main" id="{C50F58DD-9470-7F78-8104-C1ABC87CED5F}"/>
              </a:ext>
              <a:ext uri="{C183D7F6-B498-43B3-948B-1728B52AA6E4}">
                <adec:decorative xmlns:adec="http://schemas.microsoft.com/office/drawing/2017/decorative" val="1"/>
              </a:ext>
            </a:extLst>
          </p:cNvPr>
          <p:cNvSpPr>
            <a:spLocks noChangeAspect="1"/>
          </p:cNvSpPr>
          <p:nvPr/>
        </p:nvSpPr>
        <p:spPr>
          <a:xfrm>
            <a:off x="5800725" y="835341"/>
            <a:ext cx="238125" cy="238138"/>
          </a:xfrm>
          <a:custGeom>
            <a:avLst/>
            <a:gdLst>
              <a:gd name="connsiteX0" fmla="*/ 684160 w 1368319"/>
              <a:gd name="connsiteY0" fmla="*/ 0 h 1368319"/>
              <a:gd name="connsiteX1" fmla="*/ 865889 w 1368319"/>
              <a:gd name="connsiteY1" fmla="*/ 24052 h 1368319"/>
              <a:gd name="connsiteX2" fmla="*/ 1028912 w 1368319"/>
              <a:gd name="connsiteY2" fmla="*/ 93537 h 1368319"/>
              <a:gd name="connsiteX3" fmla="*/ 1167214 w 1368319"/>
              <a:gd name="connsiteY3" fmla="*/ 200437 h 1368319"/>
              <a:gd name="connsiteX4" fmla="*/ 1274782 w 1368319"/>
              <a:gd name="connsiteY4" fmla="*/ 338739 h 1368319"/>
              <a:gd name="connsiteX5" fmla="*/ 1343598 w 1368319"/>
              <a:gd name="connsiteY5" fmla="*/ 502430 h 1368319"/>
              <a:gd name="connsiteX6" fmla="*/ 1368319 w 1368319"/>
              <a:gd name="connsiteY6" fmla="*/ 684160 h 1368319"/>
              <a:gd name="connsiteX7" fmla="*/ 1344267 w 1368319"/>
              <a:gd name="connsiteY7" fmla="*/ 865889 h 1368319"/>
              <a:gd name="connsiteX8" fmla="*/ 1274782 w 1368319"/>
              <a:gd name="connsiteY8" fmla="*/ 1028912 h 1368319"/>
              <a:gd name="connsiteX9" fmla="*/ 1167882 w 1368319"/>
              <a:gd name="connsiteY9" fmla="*/ 1167214 h 1368319"/>
              <a:gd name="connsiteX10" fmla="*/ 1029580 w 1368319"/>
              <a:gd name="connsiteY10" fmla="*/ 1274782 h 1368319"/>
              <a:gd name="connsiteX11" fmla="*/ 865889 w 1368319"/>
              <a:gd name="connsiteY11" fmla="*/ 1343598 h 1368319"/>
              <a:gd name="connsiteX12" fmla="*/ 684160 w 1368319"/>
              <a:gd name="connsiteY12" fmla="*/ 1368319 h 1368319"/>
              <a:gd name="connsiteX13" fmla="*/ 502430 w 1368319"/>
              <a:gd name="connsiteY13" fmla="*/ 1344267 h 1368319"/>
              <a:gd name="connsiteX14" fmla="*/ 339407 w 1368319"/>
              <a:gd name="connsiteY14" fmla="*/ 1274782 h 1368319"/>
              <a:gd name="connsiteX15" fmla="*/ 201105 w 1368319"/>
              <a:gd name="connsiteY15" fmla="*/ 1167882 h 1368319"/>
              <a:gd name="connsiteX16" fmla="*/ 93537 w 1368319"/>
              <a:gd name="connsiteY16" fmla="*/ 1029580 h 1368319"/>
              <a:gd name="connsiteX17" fmla="*/ 24721 w 1368319"/>
              <a:gd name="connsiteY17" fmla="*/ 865889 h 1368319"/>
              <a:gd name="connsiteX18" fmla="*/ 0 w 1368319"/>
              <a:gd name="connsiteY18" fmla="*/ 684160 h 1368319"/>
              <a:gd name="connsiteX19" fmla="*/ 24052 w 1368319"/>
              <a:gd name="connsiteY19" fmla="*/ 502430 h 1368319"/>
              <a:gd name="connsiteX20" fmla="*/ 93537 w 1368319"/>
              <a:gd name="connsiteY20" fmla="*/ 339407 h 1368319"/>
              <a:gd name="connsiteX21" fmla="*/ 200437 w 1368319"/>
              <a:gd name="connsiteY21" fmla="*/ 201105 h 1368319"/>
              <a:gd name="connsiteX22" fmla="*/ 338739 w 1368319"/>
              <a:gd name="connsiteY22" fmla="*/ 93537 h 1368319"/>
              <a:gd name="connsiteX23" fmla="*/ 502430 w 1368319"/>
              <a:gd name="connsiteY23" fmla="*/ 24721 h 1368319"/>
              <a:gd name="connsiteX24" fmla="*/ 684160 w 1368319"/>
              <a:gd name="connsiteY24" fmla="*/ 0 h 1368319"/>
              <a:gd name="connsiteX25" fmla="*/ 605989 w 1368319"/>
              <a:gd name="connsiteY25" fmla="*/ 899964 h 1368319"/>
              <a:gd name="connsiteX26" fmla="*/ 634050 w 1368319"/>
              <a:gd name="connsiteY26" fmla="*/ 894619 h 1368319"/>
              <a:gd name="connsiteX27" fmla="*/ 657435 w 1368319"/>
              <a:gd name="connsiteY27" fmla="*/ 878584 h 1368319"/>
              <a:gd name="connsiteX28" fmla="*/ 944060 w 1368319"/>
              <a:gd name="connsiteY28" fmla="*/ 591958 h 1368319"/>
              <a:gd name="connsiteX29" fmla="*/ 959427 w 1368319"/>
              <a:gd name="connsiteY29" fmla="*/ 568574 h 1368319"/>
              <a:gd name="connsiteX30" fmla="*/ 964772 w 1368319"/>
              <a:gd name="connsiteY30" fmla="*/ 541181 h 1368319"/>
              <a:gd name="connsiteX31" fmla="*/ 959427 w 1368319"/>
              <a:gd name="connsiteY31" fmla="*/ 513120 h 1368319"/>
              <a:gd name="connsiteX32" fmla="*/ 944060 w 1368319"/>
              <a:gd name="connsiteY32" fmla="*/ 490403 h 1368319"/>
              <a:gd name="connsiteX33" fmla="*/ 920676 w 1368319"/>
              <a:gd name="connsiteY33" fmla="*/ 475037 h 1368319"/>
              <a:gd name="connsiteX34" fmla="*/ 892614 w 1368319"/>
              <a:gd name="connsiteY34" fmla="*/ 469023 h 1368319"/>
              <a:gd name="connsiteX35" fmla="*/ 865221 w 1368319"/>
              <a:gd name="connsiteY35" fmla="*/ 474368 h 1368319"/>
              <a:gd name="connsiteX36" fmla="*/ 841169 w 1368319"/>
              <a:gd name="connsiteY36" fmla="*/ 489735 h 1368319"/>
              <a:gd name="connsiteX37" fmla="*/ 605989 w 1368319"/>
              <a:gd name="connsiteY37" fmla="*/ 724915 h 1368319"/>
              <a:gd name="connsiteX38" fmla="*/ 527150 w 1368319"/>
              <a:gd name="connsiteY38" fmla="*/ 646076 h 1368319"/>
              <a:gd name="connsiteX39" fmla="*/ 475705 w 1368319"/>
              <a:gd name="connsiteY39" fmla="*/ 624696 h 1368319"/>
              <a:gd name="connsiteX40" fmla="*/ 447643 w 1368319"/>
              <a:gd name="connsiteY40" fmla="*/ 630041 h 1368319"/>
              <a:gd name="connsiteX41" fmla="*/ 424259 w 1368319"/>
              <a:gd name="connsiteY41" fmla="*/ 646076 h 1368319"/>
              <a:gd name="connsiteX42" fmla="*/ 408892 w 1368319"/>
              <a:gd name="connsiteY42" fmla="*/ 668793 h 1368319"/>
              <a:gd name="connsiteX43" fmla="*/ 402879 w 1368319"/>
              <a:gd name="connsiteY43" fmla="*/ 696854 h 1368319"/>
              <a:gd name="connsiteX44" fmla="*/ 408224 w 1368319"/>
              <a:gd name="connsiteY44" fmla="*/ 724247 h 1368319"/>
              <a:gd name="connsiteX45" fmla="*/ 424259 w 1368319"/>
              <a:gd name="connsiteY45" fmla="*/ 748299 h 1368319"/>
              <a:gd name="connsiteX46" fmla="*/ 554543 w 1368319"/>
              <a:gd name="connsiteY46" fmla="*/ 878584 h 1368319"/>
              <a:gd name="connsiteX47" fmla="*/ 577928 w 1368319"/>
              <a:gd name="connsiteY47" fmla="*/ 893951 h 1368319"/>
              <a:gd name="connsiteX48" fmla="*/ 605989 w 1368319"/>
              <a:gd name="connsiteY48" fmla="*/ 899964 h 136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68319" h="1368319">
                <a:moveTo>
                  <a:pt x="684160" y="0"/>
                </a:moveTo>
                <a:cubicBezTo>
                  <a:pt x="746963" y="0"/>
                  <a:pt x="807542" y="8017"/>
                  <a:pt x="865889" y="24052"/>
                </a:cubicBezTo>
                <a:cubicBezTo>
                  <a:pt x="924237" y="40087"/>
                  <a:pt x="978582" y="63249"/>
                  <a:pt x="1028912" y="93537"/>
                </a:cubicBezTo>
                <a:cubicBezTo>
                  <a:pt x="1079242" y="123826"/>
                  <a:pt x="1125342" y="159459"/>
                  <a:pt x="1167214" y="200437"/>
                </a:cubicBezTo>
                <a:cubicBezTo>
                  <a:pt x="1209085" y="241415"/>
                  <a:pt x="1244936" y="287516"/>
                  <a:pt x="1274782" y="338739"/>
                </a:cubicBezTo>
                <a:cubicBezTo>
                  <a:pt x="1304627" y="389962"/>
                  <a:pt x="1327563" y="444525"/>
                  <a:pt x="1343598" y="502430"/>
                </a:cubicBezTo>
                <a:cubicBezTo>
                  <a:pt x="1359633" y="560334"/>
                  <a:pt x="1367871" y="620910"/>
                  <a:pt x="1368319" y="684160"/>
                </a:cubicBezTo>
                <a:cubicBezTo>
                  <a:pt x="1368319" y="746963"/>
                  <a:pt x="1360302" y="807542"/>
                  <a:pt x="1344267" y="865889"/>
                </a:cubicBezTo>
                <a:cubicBezTo>
                  <a:pt x="1328232" y="924237"/>
                  <a:pt x="1305068" y="978582"/>
                  <a:pt x="1274782" y="1028912"/>
                </a:cubicBezTo>
                <a:cubicBezTo>
                  <a:pt x="1244496" y="1079242"/>
                  <a:pt x="1208858" y="1125342"/>
                  <a:pt x="1167882" y="1167214"/>
                </a:cubicBezTo>
                <a:cubicBezTo>
                  <a:pt x="1126906" y="1209085"/>
                  <a:pt x="1080805" y="1244936"/>
                  <a:pt x="1029580" y="1274782"/>
                </a:cubicBezTo>
                <a:cubicBezTo>
                  <a:pt x="978355" y="1304627"/>
                  <a:pt x="923796" y="1327563"/>
                  <a:pt x="865889" y="1343598"/>
                </a:cubicBezTo>
                <a:cubicBezTo>
                  <a:pt x="807983" y="1359633"/>
                  <a:pt x="747411" y="1367871"/>
                  <a:pt x="684160" y="1368319"/>
                </a:cubicBezTo>
                <a:cubicBezTo>
                  <a:pt x="621356" y="1368319"/>
                  <a:pt x="560779" y="1360302"/>
                  <a:pt x="502430" y="1344267"/>
                </a:cubicBezTo>
                <a:cubicBezTo>
                  <a:pt x="444080" y="1328232"/>
                  <a:pt x="389739" y="1305068"/>
                  <a:pt x="339407" y="1274782"/>
                </a:cubicBezTo>
                <a:cubicBezTo>
                  <a:pt x="289075" y="1244496"/>
                  <a:pt x="242975" y="1208858"/>
                  <a:pt x="201105" y="1167882"/>
                </a:cubicBezTo>
                <a:cubicBezTo>
                  <a:pt x="159236" y="1126906"/>
                  <a:pt x="123381" y="1080805"/>
                  <a:pt x="93537" y="1029580"/>
                </a:cubicBezTo>
                <a:cubicBezTo>
                  <a:pt x="63695" y="978355"/>
                  <a:pt x="40756" y="923796"/>
                  <a:pt x="24721" y="865889"/>
                </a:cubicBezTo>
                <a:cubicBezTo>
                  <a:pt x="8686" y="807983"/>
                  <a:pt x="445" y="747411"/>
                  <a:pt x="0" y="684160"/>
                </a:cubicBezTo>
                <a:cubicBezTo>
                  <a:pt x="0" y="621356"/>
                  <a:pt x="8017" y="560779"/>
                  <a:pt x="24052" y="502430"/>
                </a:cubicBezTo>
                <a:cubicBezTo>
                  <a:pt x="40087" y="444080"/>
                  <a:pt x="63249" y="389739"/>
                  <a:pt x="93537" y="339407"/>
                </a:cubicBezTo>
                <a:cubicBezTo>
                  <a:pt x="123826" y="289075"/>
                  <a:pt x="159459" y="242975"/>
                  <a:pt x="200437" y="201105"/>
                </a:cubicBezTo>
                <a:cubicBezTo>
                  <a:pt x="241415" y="159236"/>
                  <a:pt x="287516" y="123381"/>
                  <a:pt x="338739" y="93537"/>
                </a:cubicBezTo>
                <a:cubicBezTo>
                  <a:pt x="389962" y="63695"/>
                  <a:pt x="444525" y="40756"/>
                  <a:pt x="502430" y="24721"/>
                </a:cubicBezTo>
                <a:cubicBezTo>
                  <a:pt x="560334" y="8686"/>
                  <a:pt x="620910" y="445"/>
                  <a:pt x="684160" y="0"/>
                </a:cubicBezTo>
                <a:close/>
                <a:moveTo>
                  <a:pt x="605989" y="899964"/>
                </a:moveTo>
                <a:cubicBezTo>
                  <a:pt x="615788" y="899964"/>
                  <a:pt x="625142" y="898180"/>
                  <a:pt x="634050" y="894619"/>
                </a:cubicBezTo>
                <a:cubicBezTo>
                  <a:pt x="642958" y="891058"/>
                  <a:pt x="650753" y="885713"/>
                  <a:pt x="657435" y="878584"/>
                </a:cubicBezTo>
                <a:lnTo>
                  <a:pt x="944060" y="591958"/>
                </a:lnTo>
                <a:cubicBezTo>
                  <a:pt x="950741" y="585277"/>
                  <a:pt x="955866" y="577482"/>
                  <a:pt x="959427" y="568574"/>
                </a:cubicBezTo>
                <a:cubicBezTo>
                  <a:pt x="962988" y="559666"/>
                  <a:pt x="964772" y="550535"/>
                  <a:pt x="964772" y="541181"/>
                </a:cubicBezTo>
                <a:cubicBezTo>
                  <a:pt x="964772" y="531382"/>
                  <a:pt x="962988" y="522028"/>
                  <a:pt x="959427" y="513120"/>
                </a:cubicBezTo>
                <a:cubicBezTo>
                  <a:pt x="955866" y="504212"/>
                  <a:pt x="950741" y="496639"/>
                  <a:pt x="944060" y="490403"/>
                </a:cubicBezTo>
                <a:cubicBezTo>
                  <a:pt x="937379" y="484168"/>
                  <a:pt x="929582" y="479045"/>
                  <a:pt x="920676" y="475037"/>
                </a:cubicBezTo>
                <a:cubicBezTo>
                  <a:pt x="911770" y="471028"/>
                  <a:pt x="902416" y="469023"/>
                  <a:pt x="892614" y="469023"/>
                </a:cubicBezTo>
                <a:cubicBezTo>
                  <a:pt x="883261" y="469023"/>
                  <a:pt x="874127" y="470805"/>
                  <a:pt x="865221" y="474368"/>
                </a:cubicBezTo>
                <a:cubicBezTo>
                  <a:pt x="856315" y="477932"/>
                  <a:pt x="848298" y="483054"/>
                  <a:pt x="841169" y="489735"/>
                </a:cubicBezTo>
                <a:lnTo>
                  <a:pt x="605989" y="724915"/>
                </a:lnTo>
                <a:lnTo>
                  <a:pt x="527150" y="646076"/>
                </a:lnTo>
                <a:cubicBezTo>
                  <a:pt x="512897" y="631823"/>
                  <a:pt x="495748" y="624696"/>
                  <a:pt x="475705" y="624696"/>
                </a:cubicBezTo>
                <a:cubicBezTo>
                  <a:pt x="465905" y="624696"/>
                  <a:pt x="456552" y="626478"/>
                  <a:pt x="447643" y="630041"/>
                </a:cubicBezTo>
                <a:cubicBezTo>
                  <a:pt x="438735" y="633605"/>
                  <a:pt x="430940" y="638950"/>
                  <a:pt x="424259" y="646076"/>
                </a:cubicBezTo>
                <a:cubicBezTo>
                  <a:pt x="417578" y="653203"/>
                  <a:pt x="412455" y="660775"/>
                  <a:pt x="408892" y="668793"/>
                </a:cubicBezTo>
                <a:cubicBezTo>
                  <a:pt x="405329" y="676810"/>
                  <a:pt x="403325" y="686164"/>
                  <a:pt x="402879" y="696854"/>
                </a:cubicBezTo>
                <a:cubicBezTo>
                  <a:pt x="402879" y="706208"/>
                  <a:pt x="404661" y="715341"/>
                  <a:pt x="408224" y="724247"/>
                </a:cubicBezTo>
                <a:cubicBezTo>
                  <a:pt x="411787" y="733153"/>
                  <a:pt x="417132" y="741171"/>
                  <a:pt x="424259" y="748299"/>
                </a:cubicBezTo>
                <a:lnTo>
                  <a:pt x="554543" y="878584"/>
                </a:lnTo>
                <a:cubicBezTo>
                  <a:pt x="561225" y="885265"/>
                  <a:pt x="569020" y="890390"/>
                  <a:pt x="577928" y="893951"/>
                </a:cubicBezTo>
                <a:cubicBezTo>
                  <a:pt x="586836" y="897512"/>
                  <a:pt x="596190" y="899516"/>
                  <a:pt x="605989" y="899964"/>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10" name="Graphic 32">
            <a:extLst>
              <a:ext uri="{FF2B5EF4-FFF2-40B4-BE49-F238E27FC236}">
                <a16:creationId xmlns:a16="http://schemas.microsoft.com/office/drawing/2014/main" id="{15045866-50EC-9E4C-B53A-20BC9322559E}"/>
              </a:ext>
              <a:ext uri="{C183D7F6-B498-43B3-948B-1728B52AA6E4}">
                <adec:decorative xmlns:adec="http://schemas.microsoft.com/office/drawing/2017/decorative" val="1"/>
              </a:ext>
            </a:extLst>
          </p:cNvPr>
          <p:cNvSpPr>
            <a:spLocks noChangeAspect="1"/>
          </p:cNvSpPr>
          <p:nvPr/>
        </p:nvSpPr>
        <p:spPr>
          <a:xfrm>
            <a:off x="5800725" y="1509135"/>
            <a:ext cx="238125" cy="238138"/>
          </a:xfrm>
          <a:custGeom>
            <a:avLst/>
            <a:gdLst>
              <a:gd name="connsiteX0" fmla="*/ 684160 w 1368319"/>
              <a:gd name="connsiteY0" fmla="*/ 0 h 1368319"/>
              <a:gd name="connsiteX1" fmla="*/ 865889 w 1368319"/>
              <a:gd name="connsiteY1" fmla="*/ 24052 h 1368319"/>
              <a:gd name="connsiteX2" fmla="*/ 1028912 w 1368319"/>
              <a:gd name="connsiteY2" fmla="*/ 93537 h 1368319"/>
              <a:gd name="connsiteX3" fmla="*/ 1167214 w 1368319"/>
              <a:gd name="connsiteY3" fmla="*/ 200437 h 1368319"/>
              <a:gd name="connsiteX4" fmla="*/ 1274782 w 1368319"/>
              <a:gd name="connsiteY4" fmla="*/ 338739 h 1368319"/>
              <a:gd name="connsiteX5" fmla="*/ 1343598 w 1368319"/>
              <a:gd name="connsiteY5" fmla="*/ 502430 h 1368319"/>
              <a:gd name="connsiteX6" fmla="*/ 1368319 w 1368319"/>
              <a:gd name="connsiteY6" fmla="*/ 684160 h 1368319"/>
              <a:gd name="connsiteX7" fmla="*/ 1344267 w 1368319"/>
              <a:gd name="connsiteY7" fmla="*/ 865889 h 1368319"/>
              <a:gd name="connsiteX8" fmla="*/ 1274782 w 1368319"/>
              <a:gd name="connsiteY8" fmla="*/ 1028912 h 1368319"/>
              <a:gd name="connsiteX9" fmla="*/ 1167882 w 1368319"/>
              <a:gd name="connsiteY9" fmla="*/ 1167214 h 1368319"/>
              <a:gd name="connsiteX10" fmla="*/ 1029580 w 1368319"/>
              <a:gd name="connsiteY10" fmla="*/ 1274782 h 1368319"/>
              <a:gd name="connsiteX11" fmla="*/ 865889 w 1368319"/>
              <a:gd name="connsiteY11" fmla="*/ 1343598 h 1368319"/>
              <a:gd name="connsiteX12" fmla="*/ 684160 w 1368319"/>
              <a:gd name="connsiteY12" fmla="*/ 1368319 h 1368319"/>
              <a:gd name="connsiteX13" fmla="*/ 502430 w 1368319"/>
              <a:gd name="connsiteY13" fmla="*/ 1344267 h 1368319"/>
              <a:gd name="connsiteX14" fmla="*/ 339407 w 1368319"/>
              <a:gd name="connsiteY14" fmla="*/ 1274782 h 1368319"/>
              <a:gd name="connsiteX15" fmla="*/ 201105 w 1368319"/>
              <a:gd name="connsiteY15" fmla="*/ 1167882 h 1368319"/>
              <a:gd name="connsiteX16" fmla="*/ 93537 w 1368319"/>
              <a:gd name="connsiteY16" fmla="*/ 1029580 h 1368319"/>
              <a:gd name="connsiteX17" fmla="*/ 24721 w 1368319"/>
              <a:gd name="connsiteY17" fmla="*/ 865889 h 1368319"/>
              <a:gd name="connsiteX18" fmla="*/ 0 w 1368319"/>
              <a:gd name="connsiteY18" fmla="*/ 684160 h 1368319"/>
              <a:gd name="connsiteX19" fmla="*/ 24052 w 1368319"/>
              <a:gd name="connsiteY19" fmla="*/ 502430 h 1368319"/>
              <a:gd name="connsiteX20" fmla="*/ 93537 w 1368319"/>
              <a:gd name="connsiteY20" fmla="*/ 339407 h 1368319"/>
              <a:gd name="connsiteX21" fmla="*/ 200437 w 1368319"/>
              <a:gd name="connsiteY21" fmla="*/ 201105 h 1368319"/>
              <a:gd name="connsiteX22" fmla="*/ 338739 w 1368319"/>
              <a:gd name="connsiteY22" fmla="*/ 93537 h 1368319"/>
              <a:gd name="connsiteX23" fmla="*/ 502430 w 1368319"/>
              <a:gd name="connsiteY23" fmla="*/ 24721 h 1368319"/>
              <a:gd name="connsiteX24" fmla="*/ 684160 w 1368319"/>
              <a:gd name="connsiteY24" fmla="*/ 0 h 1368319"/>
              <a:gd name="connsiteX25" fmla="*/ 605989 w 1368319"/>
              <a:gd name="connsiteY25" fmla="*/ 899964 h 1368319"/>
              <a:gd name="connsiteX26" fmla="*/ 634050 w 1368319"/>
              <a:gd name="connsiteY26" fmla="*/ 894619 h 1368319"/>
              <a:gd name="connsiteX27" fmla="*/ 657435 w 1368319"/>
              <a:gd name="connsiteY27" fmla="*/ 878584 h 1368319"/>
              <a:gd name="connsiteX28" fmla="*/ 944060 w 1368319"/>
              <a:gd name="connsiteY28" fmla="*/ 591958 h 1368319"/>
              <a:gd name="connsiteX29" fmla="*/ 959427 w 1368319"/>
              <a:gd name="connsiteY29" fmla="*/ 568574 h 1368319"/>
              <a:gd name="connsiteX30" fmla="*/ 964772 w 1368319"/>
              <a:gd name="connsiteY30" fmla="*/ 541181 h 1368319"/>
              <a:gd name="connsiteX31" fmla="*/ 959427 w 1368319"/>
              <a:gd name="connsiteY31" fmla="*/ 513120 h 1368319"/>
              <a:gd name="connsiteX32" fmla="*/ 944060 w 1368319"/>
              <a:gd name="connsiteY32" fmla="*/ 490403 h 1368319"/>
              <a:gd name="connsiteX33" fmla="*/ 920676 w 1368319"/>
              <a:gd name="connsiteY33" fmla="*/ 475037 h 1368319"/>
              <a:gd name="connsiteX34" fmla="*/ 892614 w 1368319"/>
              <a:gd name="connsiteY34" fmla="*/ 469023 h 1368319"/>
              <a:gd name="connsiteX35" fmla="*/ 865221 w 1368319"/>
              <a:gd name="connsiteY35" fmla="*/ 474368 h 1368319"/>
              <a:gd name="connsiteX36" fmla="*/ 841169 w 1368319"/>
              <a:gd name="connsiteY36" fmla="*/ 489735 h 1368319"/>
              <a:gd name="connsiteX37" fmla="*/ 605989 w 1368319"/>
              <a:gd name="connsiteY37" fmla="*/ 724915 h 1368319"/>
              <a:gd name="connsiteX38" fmla="*/ 527150 w 1368319"/>
              <a:gd name="connsiteY38" fmla="*/ 646076 h 1368319"/>
              <a:gd name="connsiteX39" fmla="*/ 475705 w 1368319"/>
              <a:gd name="connsiteY39" fmla="*/ 624696 h 1368319"/>
              <a:gd name="connsiteX40" fmla="*/ 447643 w 1368319"/>
              <a:gd name="connsiteY40" fmla="*/ 630041 h 1368319"/>
              <a:gd name="connsiteX41" fmla="*/ 424259 w 1368319"/>
              <a:gd name="connsiteY41" fmla="*/ 646076 h 1368319"/>
              <a:gd name="connsiteX42" fmla="*/ 408892 w 1368319"/>
              <a:gd name="connsiteY42" fmla="*/ 668793 h 1368319"/>
              <a:gd name="connsiteX43" fmla="*/ 402879 w 1368319"/>
              <a:gd name="connsiteY43" fmla="*/ 696854 h 1368319"/>
              <a:gd name="connsiteX44" fmla="*/ 408224 w 1368319"/>
              <a:gd name="connsiteY44" fmla="*/ 724247 h 1368319"/>
              <a:gd name="connsiteX45" fmla="*/ 424259 w 1368319"/>
              <a:gd name="connsiteY45" fmla="*/ 748299 h 1368319"/>
              <a:gd name="connsiteX46" fmla="*/ 554543 w 1368319"/>
              <a:gd name="connsiteY46" fmla="*/ 878584 h 1368319"/>
              <a:gd name="connsiteX47" fmla="*/ 577928 w 1368319"/>
              <a:gd name="connsiteY47" fmla="*/ 893951 h 1368319"/>
              <a:gd name="connsiteX48" fmla="*/ 605989 w 1368319"/>
              <a:gd name="connsiteY48" fmla="*/ 899964 h 136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68319" h="1368319">
                <a:moveTo>
                  <a:pt x="684160" y="0"/>
                </a:moveTo>
                <a:cubicBezTo>
                  <a:pt x="746963" y="0"/>
                  <a:pt x="807542" y="8017"/>
                  <a:pt x="865889" y="24052"/>
                </a:cubicBezTo>
                <a:cubicBezTo>
                  <a:pt x="924237" y="40087"/>
                  <a:pt x="978582" y="63249"/>
                  <a:pt x="1028912" y="93537"/>
                </a:cubicBezTo>
                <a:cubicBezTo>
                  <a:pt x="1079242" y="123826"/>
                  <a:pt x="1125342" y="159459"/>
                  <a:pt x="1167214" y="200437"/>
                </a:cubicBezTo>
                <a:cubicBezTo>
                  <a:pt x="1209085" y="241415"/>
                  <a:pt x="1244936" y="287516"/>
                  <a:pt x="1274782" y="338739"/>
                </a:cubicBezTo>
                <a:cubicBezTo>
                  <a:pt x="1304627" y="389962"/>
                  <a:pt x="1327563" y="444525"/>
                  <a:pt x="1343598" y="502430"/>
                </a:cubicBezTo>
                <a:cubicBezTo>
                  <a:pt x="1359633" y="560334"/>
                  <a:pt x="1367871" y="620910"/>
                  <a:pt x="1368319" y="684160"/>
                </a:cubicBezTo>
                <a:cubicBezTo>
                  <a:pt x="1368319" y="746963"/>
                  <a:pt x="1360302" y="807542"/>
                  <a:pt x="1344267" y="865889"/>
                </a:cubicBezTo>
                <a:cubicBezTo>
                  <a:pt x="1328232" y="924237"/>
                  <a:pt x="1305068" y="978582"/>
                  <a:pt x="1274782" y="1028912"/>
                </a:cubicBezTo>
                <a:cubicBezTo>
                  <a:pt x="1244496" y="1079242"/>
                  <a:pt x="1208858" y="1125342"/>
                  <a:pt x="1167882" y="1167214"/>
                </a:cubicBezTo>
                <a:cubicBezTo>
                  <a:pt x="1126906" y="1209085"/>
                  <a:pt x="1080805" y="1244936"/>
                  <a:pt x="1029580" y="1274782"/>
                </a:cubicBezTo>
                <a:cubicBezTo>
                  <a:pt x="978355" y="1304627"/>
                  <a:pt x="923796" y="1327563"/>
                  <a:pt x="865889" y="1343598"/>
                </a:cubicBezTo>
                <a:cubicBezTo>
                  <a:pt x="807983" y="1359633"/>
                  <a:pt x="747411" y="1367871"/>
                  <a:pt x="684160" y="1368319"/>
                </a:cubicBezTo>
                <a:cubicBezTo>
                  <a:pt x="621356" y="1368319"/>
                  <a:pt x="560779" y="1360302"/>
                  <a:pt x="502430" y="1344267"/>
                </a:cubicBezTo>
                <a:cubicBezTo>
                  <a:pt x="444080" y="1328232"/>
                  <a:pt x="389739" y="1305068"/>
                  <a:pt x="339407" y="1274782"/>
                </a:cubicBezTo>
                <a:cubicBezTo>
                  <a:pt x="289075" y="1244496"/>
                  <a:pt x="242975" y="1208858"/>
                  <a:pt x="201105" y="1167882"/>
                </a:cubicBezTo>
                <a:cubicBezTo>
                  <a:pt x="159236" y="1126906"/>
                  <a:pt x="123381" y="1080805"/>
                  <a:pt x="93537" y="1029580"/>
                </a:cubicBezTo>
                <a:cubicBezTo>
                  <a:pt x="63695" y="978355"/>
                  <a:pt x="40756" y="923796"/>
                  <a:pt x="24721" y="865889"/>
                </a:cubicBezTo>
                <a:cubicBezTo>
                  <a:pt x="8686" y="807983"/>
                  <a:pt x="445" y="747411"/>
                  <a:pt x="0" y="684160"/>
                </a:cubicBezTo>
                <a:cubicBezTo>
                  <a:pt x="0" y="621356"/>
                  <a:pt x="8017" y="560779"/>
                  <a:pt x="24052" y="502430"/>
                </a:cubicBezTo>
                <a:cubicBezTo>
                  <a:pt x="40087" y="444080"/>
                  <a:pt x="63249" y="389739"/>
                  <a:pt x="93537" y="339407"/>
                </a:cubicBezTo>
                <a:cubicBezTo>
                  <a:pt x="123826" y="289075"/>
                  <a:pt x="159459" y="242975"/>
                  <a:pt x="200437" y="201105"/>
                </a:cubicBezTo>
                <a:cubicBezTo>
                  <a:pt x="241415" y="159236"/>
                  <a:pt x="287516" y="123381"/>
                  <a:pt x="338739" y="93537"/>
                </a:cubicBezTo>
                <a:cubicBezTo>
                  <a:pt x="389962" y="63695"/>
                  <a:pt x="444525" y="40756"/>
                  <a:pt x="502430" y="24721"/>
                </a:cubicBezTo>
                <a:cubicBezTo>
                  <a:pt x="560334" y="8686"/>
                  <a:pt x="620910" y="445"/>
                  <a:pt x="684160" y="0"/>
                </a:cubicBezTo>
                <a:close/>
                <a:moveTo>
                  <a:pt x="605989" y="899964"/>
                </a:moveTo>
                <a:cubicBezTo>
                  <a:pt x="615788" y="899964"/>
                  <a:pt x="625142" y="898180"/>
                  <a:pt x="634050" y="894619"/>
                </a:cubicBezTo>
                <a:cubicBezTo>
                  <a:pt x="642958" y="891058"/>
                  <a:pt x="650753" y="885713"/>
                  <a:pt x="657435" y="878584"/>
                </a:cubicBezTo>
                <a:lnTo>
                  <a:pt x="944060" y="591958"/>
                </a:lnTo>
                <a:cubicBezTo>
                  <a:pt x="950741" y="585277"/>
                  <a:pt x="955866" y="577482"/>
                  <a:pt x="959427" y="568574"/>
                </a:cubicBezTo>
                <a:cubicBezTo>
                  <a:pt x="962988" y="559666"/>
                  <a:pt x="964772" y="550535"/>
                  <a:pt x="964772" y="541181"/>
                </a:cubicBezTo>
                <a:cubicBezTo>
                  <a:pt x="964772" y="531382"/>
                  <a:pt x="962988" y="522028"/>
                  <a:pt x="959427" y="513120"/>
                </a:cubicBezTo>
                <a:cubicBezTo>
                  <a:pt x="955866" y="504212"/>
                  <a:pt x="950741" y="496639"/>
                  <a:pt x="944060" y="490403"/>
                </a:cubicBezTo>
                <a:cubicBezTo>
                  <a:pt x="937379" y="484168"/>
                  <a:pt x="929582" y="479045"/>
                  <a:pt x="920676" y="475037"/>
                </a:cubicBezTo>
                <a:cubicBezTo>
                  <a:pt x="911770" y="471028"/>
                  <a:pt x="902416" y="469023"/>
                  <a:pt x="892614" y="469023"/>
                </a:cubicBezTo>
                <a:cubicBezTo>
                  <a:pt x="883261" y="469023"/>
                  <a:pt x="874127" y="470805"/>
                  <a:pt x="865221" y="474368"/>
                </a:cubicBezTo>
                <a:cubicBezTo>
                  <a:pt x="856315" y="477932"/>
                  <a:pt x="848298" y="483054"/>
                  <a:pt x="841169" y="489735"/>
                </a:cubicBezTo>
                <a:lnTo>
                  <a:pt x="605989" y="724915"/>
                </a:lnTo>
                <a:lnTo>
                  <a:pt x="527150" y="646076"/>
                </a:lnTo>
                <a:cubicBezTo>
                  <a:pt x="512897" y="631823"/>
                  <a:pt x="495748" y="624696"/>
                  <a:pt x="475705" y="624696"/>
                </a:cubicBezTo>
                <a:cubicBezTo>
                  <a:pt x="465905" y="624696"/>
                  <a:pt x="456552" y="626478"/>
                  <a:pt x="447643" y="630041"/>
                </a:cubicBezTo>
                <a:cubicBezTo>
                  <a:pt x="438735" y="633605"/>
                  <a:pt x="430940" y="638950"/>
                  <a:pt x="424259" y="646076"/>
                </a:cubicBezTo>
                <a:cubicBezTo>
                  <a:pt x="417578" y="653203"/>
                  <a:pt x="412455" y="660775"/>
                  <a:pt x="408892" y="668793"/>
                </a:cubicBezTo>
                <a:cubicBezTo>
                  <a:pt x="405329" y="676810"/>
                  <a:pt x="403325" y="686164"/>
                  <a:pt x="402879" y="696854"/>
                </a:cubicBezTo>
                <a:cubicBezTo>
                  <a:pt x="402879" y="706208"/>
                  <a:pt x="404661" y="715341"/>
                  <a:pt x="408224" y="724247"/>
                </a:cubicBezTo>
                <a:cubicBezTo>
                  <a:pt x="411787" y="733153"/>
                  <a:pt x="417132" y="741171"/>
                  <a:pt x="424259" y="748299"/>
                </a:cubicBezTo>
                <a:lnTo>
                  <a:pt x="554543" y="878584"/>
                </a:lnTo>
                <a:cubicBezTo>
                  <a:pt x="561225" y="885265"/>
                  <a:pt x="569020" y="890390"/>
                  <a:pt x="577928" y="893951"/>
                </a:cubicBezTo>
                <a:cubicBezTo>
                  <a:pt x="586836" y="897512"/>
                  <a:pt x="596190" y="899516"/>
                  <a:pt x="605989" y="899964"/>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11" name="Graphic 32">
            <a:extLst>
              <a:ext uri="{FF2B5EF4-FFF2-40B4-BE49-F238E27FC236}">
                <a16:creationId xmlns:a16="http://schemas.microsoft.com/office/drawing/2014/main" id="{80E1C488-2A6E-5B2F-6A2C-D16794820F5C}"/>
              </a:ext>
              <a:ext uri="{C183D7F6-B498-43B3-948B-1728B52AA6E4}">
                <adec:decorative xmlns:adec="http://schemas.microsoft.com/office/drawing/2017/decorative" val="1"/>
              </a:ext>
            </a:extLst>
          </p:cNvPr>
          <p:cNvSpPr>
            <a:spLocks noChangeAspect="1"/>
          </p:cNvSpPr>
          <p:nvPr/>
        </p:nvSpPr>
        <p:spPr>
          <a:xfrm>
            <a:off x="5800725" y="2182929"/>
            <a:ext cx="238125" cy="238138"/>
          </a:xfrm>
          <a:custGeom>
            <a:avLst/>
            <a:gdLst>
              <a:gd name="connsiteX0" fmla="*/ 684160 w 1368319"/>
              <a:gd name="connsiteY0" fmla="*/ 0 h 1368319"/>
              <a:gd name="connsiteX1" fmla="*/ 865889 w 1368319"/>
              <a:gd name="connsiteY1" fmla="*/ 24052 h 1368319"/>
              <a:gd name="connsiteX2" fmla="*/ 1028912 w 1368319"/>
              <a:gd name="connsiteY2" fmla="*/ 93537 h 1368319"/>
              <a:gd name="connsiteX3" fmla="*/ 1167214 w 1368319"/>
              <a:gd name="connsiteY3" fmla="*/ 200437 h 1368319"/>
              <a:gd name="connsiteX4" fmla="*/ 1274782 w 1368319"/>
              <a:gd name="connsiteY4" fmla="*/ 338739 h 1368319"/>
              <a:gd name="connsiteX5" fmla="*/ 1343598 w 1368319"/>
              <a:gd name="connsiteY5" fmla="*/ 502430 h 1368319"/>
              <a:gd name="connsiteX6" fmla="*/ 1368319 w 1368319"/>
              <a:gd name="connsiteY6" fmla="*/ 684160 h 1368319"/>
              <a:gd name="connsiteX7" fmla="*/ 1344267 w 1368319"/>
              <a:gd name="connsiteY7" fmla="*/ 865889 h 1368319"/>
              <a:gd name="connsiteX8" fmla="*/ 1274782 w 1368319"/>
              <a:gd name="connsiteY8" fmla="*/ 1028912 h 1368319"/>
              <a:gd name="connsiteX9" fmla="*/ 1167882 w 1368319"/>
              <a:gd name="connsiteY9" fmla="*/ 1167214 h 1368319"/>
              <a:gd name="connsiteX10" fmla="*/ 1029580 w 1368319"/>
              <a:gd name="connsiteY10" fmla="*/ 1274782 h 1368319"/>
              <a:gd name="connsiteX11" fmla="*/ 865889 w 1368319"/>
              <a:gd name="connsiteY11" fmla="*/ 1343598 h 1368319"/>
              <a:gd name="connsiteX12" fmla="*/ 684160 w 1368319"/>
              <a:gd name="connsiteY12" fmla="*/ 1368319 h 1368319"/>
              <a:gd name="connsiteX13" fmla="*/ 502430 w 1368319"/>
              <a:gd name="connsiteY13" fmla="*/ 1344267 h 1368319"/>
              <a:gd name="connsiteX14" fmla="*/ 339407 w 1368319"/>
              <a:gd name="connsiteY14" fmla="*/ 1274782 h 1368319"/>
              <a:gd name="connsiteX15" fmla="*/ 201105 w 1368319"/>
              <a:gd name="connsiteY15" fmla="*/ 1167882 h 1368319"/>
              <a:gd name="connsiteX16" fmla="*/ 93537 w 1368319"/>
              <a:gd name="connsiteY16" fmla="*/ 1029580 h 1368319"/>
              <a:gd name="connsiteX17" fmla="*/ 24721 w 1368319"/>
              <a:gd name="connsiteY17" fmla="*/ 865889 h 1368319"/>
              <a:gd name="connsiteX18" fmla="*/ 0 w 1368319"/>
              <a:gd name="connsiteY18" fmla="*/ 684160 h 1368319"/>
              <a:gd name="connsiteX19" fmla="*/ 24052 w 1368319"/>
              <a:gd name="connsiteY19" fmla="*/ 502430 h 1368319"/>
              <a:gd name="connsiteX20" fmla="*/ 93537 w 1368319"/>
              <a:gd name="connsiteY20" fmla="*/ 339407 h 1368319"/>
              <a:gd name="connsiteX21" fmla="*/ 200437 w 1368319"/>
              <a:gd name="connsiteY21" fmla="*/ 201105 h 1368319"/>
              <a:gd name="connsiteX22" fmla="*/ 338739 w 1368319"/>
              <a:gd name="connsiteY22" fmla="*/ 93537 h 1368319"/>
              <a:gd name="connsiteX23" fmla="*/ 502430 w 1368319"/>
              <a:gd name="connsiteY23" fmla="*/ 24721 h 1368319"/>
              <a:gd name="connsiteX24" fmla="*/ 684160 w 1368319"/>
              <a:gd name="connsiteY24" fmla="*/ 0 h 1368319"/>
              <a:gd name="connsiteX25" fmla="*/ 605989 w 1368319"/>
              <a:gd name="connsiteY25" fmla="*/ 899964 h 1368319"/>
              <a:gd name="connsiteX26" fmla="*/ 634050 w 1368319"/>
              <a:gd name="connsiteY26" fmla="*/ 894619 h 1368319"/>
              <a:gd name="connsiteX27" fmla="*/ 657435 w 1368319"/>
              <a:gd name="connsiteY27" fmla="*/ 878584 h 1368319"/>
              <a:gd name="connsiteX28" fmla="*/ 944060 w 1368319"/>
              <a:gd name="connsiteY28" fmla="*/ 591958 h 1368319"/>
              <a:gd name="connsiteX29" fmla="*/ 959427 w 1368319"/>
              <a:gd name="connsiteY29" fmla="*/ 568574 h 1368319"/>
              <a:gd name="connsiteX30" fmla="*/ 964772 w 1368319"/>
              <a:gd name="connsiteY30" fmla="*/ 541181 h 1368319"/>
              <a:gd name="connsiteX31" fmla="*/ 959427 w 1368319"/>
              <a:gd name="connsiteY31" fmla="*/ 513120 h 1368319"/>
              <a:gd name="connsiteX32" fmla="*/ 944060 w 1368319"/>
              <a:gd name="connsiteY32" fmla="*/ 490403 h 1368319"/>
              <a:gd name="connsiteX33" fmla="*/ 920676 w 1368319"/>
              <a:gd name="connsiteY33" fmla="*/ 475037 h 1368319"/>
              <a:gd name="connsiteX34" fmla="*/ 892614 w 1368319"/>
              <a:gd name="connsiteY34" fmla="*/ 469023 h 1368319"/>
              <a:gd name="connsiteX35" fmla="*/ 865221 w 1368319"/>
              <a:gd name="connsiteY35" fmla="*/ 474368 h 1368319"/>
              <a:gd name="connsiteX36" fmla="*/ 841169 w 1368319"/>
              <a:gd name="connsiteY36" fmla="*/ 489735 h 1368319"/>
              <a:gd name="connsiteX37" fmla="*/ 605989 w 1368319"/>
              <a:gd name="connsiteY37" fmla="*/ 724915 h 1368319"/>
              <a:gd name="connsiteX38" fmla="*/ 527150 w 1368319"/>
              <a:gd name="connsiteY38" fmla="*/ 646076 h 1368319"/>
              <a:gd name="connsiteX39" fmla="*/ 475705 w 1368319"/>
              <a:gd name="connsiteY39" fmla="*/ 624696 h 1368319"/>
              <a:gd name="connsiteX40" fmla="*/ 447643 w 1368319"/>
              <a:gd name="connsiteY40" fmla="*/ 630041 h 1368319"/>
              <a:gd name="connsiteX41" fmla="*/ 424259 w 1368319"/>
              <a:gd name="connsiteY41" fmla="*/ 646076 h 1368319"/>
              <a:gd name="connsiteX42" fmla="*/ 408892 w 1368319"/>
              <a:gd name="connsiteY42" fmla="*/ 668793 h 1368319"/>
              <a:gd name="connsiteX43" fmla="*/ 402879 w 1368319"/>
              <a:gd name="connsiteY43" fmla="*/ 696854 h 1368319"/>
              <a:gd name="connsiteX44" fmla="*/ 408224 w 1368319"/>
              <a:gd name="connsiteY44" fmla="*/ 724247 h 1368319"/>
              <a:gd name="connsiteX45" fmla="*/ 424259 w 1368319"/>
              <a:gd name="connsiteY45" fmla="*/ 748299 h 1368319"/>
              <a:gd name="connsiteX46" fmla="*/ 554543 w 1368319"/>
              <a:gd name="connsiteY46" fmla="*/ 878584 h 1368319"/>
              <a:gd name="connsiteX47" fmla="*/ 577928 w 1368319"/>
              <a:gd name="connsiteY47" fmla="*/ 893951 h 1368319"/>
              <a:gd name="connsiteX48" fmla="*/ 605989 w 1368319"/>
              <a:gd name="connsiteY48" fmla="*/ 899964 h 136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68319" h="1368319">
                <a:moveTo>
                  <a:pt x="684160" y="0"/>
                </a:moveTo>
                <a:cubicBezTo>
                  <a:pt x="746963" y="0"/>
                  <a:pt x="807542" y="8017"/>
                  <a:pt x="865889" y="24052"/>
                </a:cubicBezTo>
                <a:cubicBezTo>
                  <a:pt x="924237" y="40087"/>
                  <a:pt x="978582" y="63249"/>
                  <a:pt x="1028912" y="93537"/>
                </a:cubicBezTo>
                <a:cubicBezTo>
                  <a:pt x="1079242" y="123826"/>
                  <a:pt x="1125342" y="159459"/>
                  <a:pt x="1167214" y="200437"/>
                </a:cubicBezTo>
                <a:cubicBezTo>
                  <a:pt x="1209085" y="241415"/>
                  <a:pt x="1244936" y="287516"/>
                  <a:pt x="1274782" y="338739"/>
                </a:cubicBezTo>
                <a:cubicBezTo>
                  <a:pt x="1304627" y="389962"/>
                  <a:pt x="1327563" y="444525"/>
                  <a:pt x="1343598" y="502430"/>
                </a:cubicBezTo>
                <a:cubicBezTo>
                  <a:pt x="1359633" y="560334"/>
                  <a:pt x="1367871" y="620910"/>
                  <a:pt x="1368319" y="684160"/>
                </a:cubicBezTo>
                <a:cubicBezTo>
                  <a:pt x="1368319" y="746963"/>
                  <a:pt x="1360302" y="807542"/>
                  <a:pt x="1344267" y="865889"/>
                </a:cubicBezTo>
                <a:cubicBezTo>
                  <a:pt x="1328232" y="924237"/>
                  <a:pt x="1305068" y="978582"/>
                  <a:pt x="1274782" y="1028912"/>
                </a:cubicBezTo>
                <a:cubicBezTo>
                  <a:pt x="1244496" y="1079242"/>
                  <a:pt x="1208858" y="1125342"/>
                  <a:pt x="1167882" y="1167214"/>
                </a:cubicBezTo>
                <a:cubicBezTo>
                  <a:pt x="1126906" y="1209085"/>
                  <a:pt x="1080805" y="1244936"/>
                  <a:pt x="1029580" y="1274782"/>
                </a:cubicBezTo>
                <a:cubicBezTo>
                  <a:pt x="978355" y="1304627"/>
                  <a:pt x="923796" y="1327563"/>
                  <a:pt x="865889" y="1343598"/>
                </a:cubicBezTo>
                <a:cubicBezTo>
                  <a:pt x="807983" y="1359633"/>
                  <a:pt x="747411" y="1367871"/>
                  <a:pt x="684160" y="1368319"/>
                </a:cubicBezTo>
                <a:cubicBezTo>
                  <a:pt x="621356" y="1368319"/>
                  <a:pt x="560779" y="1360302"/>
                  <a:pt x="502430" y="1344267"/>
                </a:cubicBezTo>
                <a:cubicBezTo>
                  <a:pt x="444080" y="1328232"/>
                  <a:pt x="389739" y="1305068"/>
                  <a:pt x="339407" y="1274782"/>
                </a:cubicBezTo>
                <a:cubicBezTo>
                  <a:pt x="289075" y="1244496"/>
                  <a:pt x="242975" y="1208858"/>
                  <a:pt x="201105" y="1167882"/>
                </a:cubicBezTo>
                <a:cubicBezTo>
                  <a:pt x="159236" y="1126906"/>
                  <a:pt x="123381" y="1080805"/>
                  <a:pt x="93537" y="1029580"/>
                </a:cubicBezTo>
                <a:cubicBezTo>
                  <a:pt x="63695" y="978355"/>
                  <a:pt x="40756" y="923796"/>
                  <a:pt x="24721" y="865889"/>
                </a:cubicBezTo>
                <a:cubicBezTo>
                  <a:pt x="8686" y="807983"/>
                  <a:pt x="445" y="747411"/>
                  <a:pt x="0" y="684160"/>
                </a:cubicBezTo>
                <a:cubicBezTo>
                  <a:pt x="0" y="621356"/>
                  <a:pt x="8017" y="560779"/>
                  <a:pt x="24052" y="502430"/>
                </a:cubicBezTo>
                <a:cubicBezTo>
                  <a:pt x="40087" y="444080"/>
                  <a:pt x="63249" y="389739"/>
                  <a:pt x="93537" y="339407"/>
                </a:cubicBezTo>
                <a:cubicBezTo>
                  <a:pt x="123826" y="289075"/>
                  <a:pt x="159459" y="242975"/>
                  <a:pt x="200437" y="201105"/>
                </a:cubicBezTo>
                <a:cubicBezTo>
                  <a:pt x="241415" y="159236"/>
                  <a:pt x="287516" y="123381"/>
                  <a:pt x="338739" y="93537"/>
                </a:cubicBezTo>
                <a:cubicBezTo>
                  <a:pt x="389962" y="63695"/>
                  <a:pt x="444525" y="40756"/>
                  <a:pt x="502430" y="24721"/>
                </a:cubicBezTo>
                <a:cubicBezTo>
                  <a:pt x="560334" y="8686"/>
                  <a:pt x="620910" y="445"/>
                  <a:pt x="684160" y="0"/>
                </a:cubicBezTo>
                <a:close/>
                <a:moveTo>
                  <a:pt x="605989" y="899964"/>
                </a:moveTo>
                <a:cubicBezTo>
                  <a:pt x="615788" y="899964"/>
                  <a:pt x="625142" y="898180"/>
                  <a:pt x="634050" y="894619"/>
                </a:cubicBezTo>
                <a:cubicBezTo>
                  <a:pt x="642958" y="891058"/>
                  <a:pt x="650753" y="885713"/>
                  <a:pt x="657435" y="878584"/>
                </a:cubicBezTo>
                <a:lnTo>
                  <a:pt x="944060" y="591958"/>
                </a:lnTo>
                <a:cubicBezTo>
                  <a:pt x="950741" y="585277"/>
                  <a:pt x="955866" y="577482"/>
                  <a:pt x="959427" y="568574"/>
                </a:cubicBezTo>
                <a:cubicBezTo>
                  <a:pt x="962988" y="559666"/>
                  <a:pt x="964772" y="550535"/>
                  <a:pt x="964772" y="541181"/>
                </a:cubicBezTo>
                <a:cubicBezTo>
                  <a:pt x="964772" y="531382"/>
                  <a:pt x="962988" y="522028"/>
                  <a:pt x="959427" y="513120"/>
                </a:cubicBezTo>
                <a:cubicBezTo>
                  <a:pt x="955866" y="504212"/>
                  <a:pt x="950741" y="496639"/>
                  <a:pt x="944060" y="490403"/>
                </a:cubicBezTo>
                <a:cubicBezTo>
                  <a:pt x="937379" y="484168"/>
                  <a:pt x="929582" y="479045"/>
                  <a:pt x="920676" y="475037"/>
                </a:cubicBezTo>
                <a:cubicBezTo>
                  <a:pt x="911770" y="471028"/>
                  <a:pt x="902416" y="469023"/>
                  <a:pt x="892614" y="469023"/>
                </a:cubicBezTo>
                <a:cubicBezTo>
                  <a:pt x="883261" y="469023"/>
                  <a:pt x="874127" y="470805"/>
                  <a:pt x="865221" y="474368"/>
                </a:cubicBezTo>
                <a:cubicBezTo>
                  <a:pt x="856315" y="477932"/>
                  <a:pt x="848298" y="483054"/>
                  <a:pt x="841169" y="489735"/>
                </a:cubicBezTo>
                <a:lnTo>
                  <a:pt x="605989" y="724915"/>
                </a:lnTo>
                <a:lnTo>
                  <a:pt x="527150" y="646076"/>
                </a:lnTo>
                <a:cubicBezTo>
                  <a:pt x="512897" y="631823"/>
                  <a:pt x="495748" y="624696"/>
                  <a:pt x="475705" y="624696"/>
                </a:cubicBezTo>
                <a:cubicBezTo>
                  <a:pt x="465905" y="624696"/>
                  <a:pt x="456552" y="626478"/>
                  <a:pt x="447643" y="630041"/>
                </a:cubicBezTo>
                <a:cubicBezTo>
                  <a:pt x="438735" y="633605"/>
                  <a:pt x="430940" y="638950"/>
                  <a:pt x="424259" y="646076"/>
                </a:cubicBezTo>
                <a:cubicBezTo>
                  <a:pt x="417578" y="653203"/>
                  <a:pt x="412455" y="660775"/>
                  <a:pt x="408892" y="668793"/>
                </a:cubicBezTo>
                <a:cubicBezTo>
                  <a:pt x="405329" y="676810"/>
                  <a:pt x="403325" y="686164"/>
                  <a:pt x="402879" y="696854"/>
                </a:cubicBezTo>
                <a:cubicBezTo>
                  <a:pt x="402879" y="706208"/>
                  <a:pt x="404661" y="715341"/>
                  <a:pt x="408224" y="724247"/>
                </a:cubicBezTo>
                <a:cubicBezTo>
                  <a:pt x="411787" y="733153"/>
                  <a:pt x="417132" y="741171"/>
                  <a:pt x="424259" y="748299"/>
                </a:cubicBezTo>
                <a:lnTo>
                  <a:pt x="554543" y="878584"/>
                </a:lnTo>
                <a:cubicBezTo>
                  <a:pt x="561225" y="885265"/>
                  <a:pt x="569020" y="890390"/>
                  <a:pt x="577928" y="893951"/>
                </a:cubicBezTo>
                <a:cubicBezTo>
                  <a:pt x="586836" y="897512"/>
                  <a:pt x="596190" y="899516"/>
                  <a:pt x="605989" y="899964"/>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12" name="Graphic 32">
            <a:extLst>
              <a:ext uri="{FF2B5EF4-FFF2-40B4-BE49-F238E27FC236}">
                <a16:creationId xmlns:a16="http://schemas.microsoft.com/office/drawing/2014/main" id="{FA4B6F4D-90CD-94B7-881E-BEE7ADBBBF61}"/>
              </a:ext>
              <a:ext uri="{C183D7F6-B498-43B3-948B-1728B52AA6E4}">
                <adec:decorative xmlns:adec="http://schemas.microsoft.com/office/drawing/2017/decorative" val="1"/>
              </a:ext>
            </a:extLst>
          </p:cNvPr>
          <p:cNvSpPr>
            <a:spLocks noChangeAspect="1"/>
          </p:cNvSpPr>
          <p:nvPr/>
        </p:nvSpPr>
        <p:spPr>
          <a:xfrm>
            <a:off x="5800725" y="2856723"/>
            <a:ext cx="238125" cy="238138"/>
          </a:xfrm>
          <a:custGeom>
            <a:avLst/>
            <a:gdLst>
              <a:gd name="connsiteX0" fmla="*/ 684160 w 1368319"/>
              <a:gd name="connsiteY0" fmla="*/ 0 h 1368319"/>
              <a:gd name="connsiteX1" fmla="*/ 865889 w 1368319"/>
              <a:gd name="connsiteY1" fmla="*/ 24052 h 1368319"/>
              <a:gd name="connsiteX2" fmla="*/ 1028912 w 1368319"/>
              <a:gd name="connsiteY2" fmla="*/ 93537 h 1368319"/>
              <a:gd name="connsiteX3" fmla="*/ 1167214 w 1368319"/>
              <a:gd name="connsiteY3" fmla="*/ 200437 h 1368319"/>
              <a:gd name="connsiteX4" fmla="*/ 1274782 w 1368319"/>
              <a:gd name="connsiteY4" fmla="*/ 338739 h 1368319"/>
              <a:gd name="connsiteX5" fmla="*/ 1343598 w 1368319"/>
              <a:gd name="connsiteY5" fmla="*/ 502430 h 1368319"/>
              <a:gd name="connsiteX6" fmla="*/ 1368319 w 1368319"/>
              <a:gd name="connsiteY6" fmla="*/ 684160 h 1368319"/>
              <a:gd name="connsiteX7" fmla="*/ 1344267 w 1368319"/>
              <a:gd name="connsiteY7" fmla="*/ 865889 h 1368319"/>
              <a:gd name="connsiteX8" fmla="*/ 1274782 w 1368319"/>
              <a:gd name="connsiteY8" fmla="*/ 1028912 h 1368319"/>
              <a:gd name="connsiteX9" fmla="*/ 1167882 w 1368319"/>
              <a:gd name="connsiteY9" fmla="*/ 1167214 h 1368319"/>
              <a:gd name="connsiteX10" fmla="*/ 1029580 w 1368319"/>
              <a:gd name="connsiteY10" fmla="*/ 1274782 h 1368319"/>
              <a:gd name="connsiteX11" fmla="*/ 865889 w 1368319"/>
              <a:gd name="connsiteY11" fmla="*/ 1343598 h 1368319"/>
              <a:gd name="connsiteX12" fmla="*/ 684160 w 1368319"/>
              <a:gd name="connsiteY12" fmla="*/ 1368319 h 1368319"/>
              <a:gd name="connsiteX13" fmla="*/ 502430 w 1368319"/>
              <a:gd name="connsiteY13" fmla="*/ 1344267 h 1368319"/>
              <a:gd name="connsiteX14" fmla="*/ 339407 w 1368319"/>
              <a:gd name="connsiteY14" fmla="*/ 1274782 h 1368319"/>
              <a:gd name="connsiteX15" fmla="*/ 201105 w 1368319"/>
              <a:gd name="connsiteY15" fmla="*/ 1167882 h 1368319"/>
              <a:gd name="connsiteX16" fmla="*/ 93537 w 1368319"/>
              <a:gd name="connsiteY16" fmla="*/ 1029580 h 1368319"/>
              <a:gd name="connsiteX17" fmla="*/ 24721 w 1368319"/>
              <a:gd name="connsiteY17" fmla="*/ 865889 h 1368319"/>
              <a:gd name="connsiteX18" fmla="*/ 0 w 1368319"/>
              <a:gd name="connsiteY18" fmla="*/ 684160 h 1368319"/>
              <a:gd name="connsiteX19" fmla="*/ 24052 w 1368319"/>
              <a:gd name="connsiteY19" fmla="*/ 502430 h 1368319"/>
              <a:gd name="connsiteX20" fmla="*/ 93537 w 1368319"/>
              <a:gd name="connsiteY20" fmla="*/ 339407 h 1368319"/>
              <a:gd name="connsiteX21" fmla="*/ 200437 w 1368319"/>
              <a:gd name="connsiteY21" fmla="*/ 201105 h 1368319"/>
              <a:gd name="connsiteX22" fmla="*/ 338739 w 1368319"/>
              <a:gd name="connsiteY22" fmla="*/ 93537 h 1368319"/>
              <a:gd name="connsiteX23" fmla="*/ 502430 w 1368319"/>
              <a:gd name="connsiteY23" fmla="*/ 24721 h 1368319"/>
              <a:gd name="connsiteX24" fmla="*/ 684160 w 1368319"/>
              <a:gd name="connsiteY24" fmla="*/ 0 h 1368319"/>
              <a:gd name="connsiteX25" fmla="*/ 605989 w 1368319"/>
              <a:gd name="connsiteY25" fmla="*/ 899964 h 1368319"/>
              <a:gd name="connsiteX26" fmla="*/ 634050 w 1368319"/>
              <a:gd name="connsiteY26" fmla="*/ 894619 h 1368319"/>
              <a:gd name="connsiteX27" fmla="*/ 657435 w 1368319"/>
              <a:gd name="connsiteY27" fmla="*/ 878584 h 1368319"/>
              <a:gd name="connsiteX28" fmla="*/ 944060 w 1368319"/>
              <a:gd name="connsiteY28" fmla="*/ 591958 h 1368319"/>
              <a:gd name="connsiteX29" fmla="*/ 959427 w 1368319"/>
              <a:gd name="connsiteY29" fmla="*/ 568574 h 1368319"/>
              <a:gd name="connsiteX30" fmla="*/ 964772 w 1368319"/>
              <a:gd name="connsiteY30" fmla="*/ 541181 h 1368319"/>
              <a:gd name="connsiteX31" fmla="*/ 959427 w 1368319"/>
              <a:gd name="connsiteY31" fmla="*/ 513120 h 1368319"/>
              <a:gd name="connsiteX32" fmla="*/ 944060 w 1368319"/>
              <a:gd name="connsiteY32" fmla="*/ 490403 h 1368319"/>
              <a:gd name="connsiteX33" fmla="*/ 920676 w 1368319"/>
              <a:gd name="connsiteY33" fmla="*/ 475037 h 1368319"/>
              <a:gd name="connsiteX34" fmla="*/ 892614 w 1368319"/>
              <a:gd name="connsiteY34" fmla="*/ 469023 h 1368319"/>
              <a:gd name="connsiteX35" fmla="*/ 865221 w 1368319"/>
              <a:gd name="connsiteY35" fmla="*/ 474368 h 1368319"/>
              <a:gd name="connsiteX36" fmla="*/ 841169 w 1368319"/>
              <a:gd name="connsiteY36" fmla="*/ 489735 h 1368319"/>
              <a:gd name="connsiteX37" fmla="*/ 605989 w 1368319"/>
              <a:gd name="connsiteY37" fmla="*/ 724915 h 1368319"/>
              <a:gd name="connsiteX38" fmla="*/ 527150 w 1368319"/>
              <a:gd name="connsiteY38" fmla="*/ 646076 h 1368319"/>
              <a:gd name="connsiteX39" fmla="*/ 475705 w 1368319"/>
              <a:gd name="connsiteY39" fmla="*/ 624696 h 1368319"/>
              <a:gd name="connsiteX40" fmla="*/ 447643 w 1368319"/>
              <a:gd name="connsiteY40" fmla="*/ 630041 h 1368319"/>
              <a:gd name="connsiteX41" fmla="*/ 424259 w 1368319"/>
              <a:gd name="connsiteY41" fmla="*/ 646076 h 1368319"/>
              <a:gd name="connsiteX42" fmla="*/ 408892 w 1368319"/>
              <a:gd name="connsiteY42" fmla="*/ 668793 h 1368319"/>
              <a:gd name="connsiteX43" fmla="*/ 402879 w 1368319"/>
              <a:gd name="connsiteY43" fmla="*/ 696854 h 1368319"/>
              <a:gd name="connsiteX44" fmla="*/ 408224 w 1368319"/>
              <a:gd name="connsiteY44" fmla="*/ 724247 h 1368319"/>
              <a:gd name="connsiteX45" fmla="*/ 424259 w 1368319"/>
              <a:gd name="connsiteY45" fmla="*/ 748299 h 1368319"/>
              <a:gd name="connsiteX46" fmla="*/ 554543 w 1368319"/>
              <a:gd name="connsiteY46" fmla="*/ 878584 h 1368319"/>
              <a:gd name="connsiteX47" fmla="*/ 577928 w 1368319"/>
              <a:gd name="connsiteY47" fmla="*/ 893951 h 1368319"/>
              <a:gd name="connsiteX48" fmla="*/ 605989 w 1368319"/>
              <a:gd name="connsiteY48" fmla="*/ 899964 h 136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68319" h="1368319">
                <a:moveTo>
                  <a:pt x="684160" y="0"/>
                </a:moveTo>
                <a:cubicBezTo>
                  <a:pt x="746963" y="0"/>
                  <a:pt x="807542" y="8017"/>
                  <a:pt x="865889" y="24052"/>
                </a:cubicBezTo>
                <a:cubicBezTo>
                  <a:pt x="924237" y="40087"/>
                  <a:pt x="978582" y="63249"/>
                  <a:pt x="1028912" y="93537"/>
                </a:cubicBezTo>
                <a:cubicBezTo>
                  <a:pt x="1079242" y="123826"/>
                  <a:pt x="1125342" y="159459"/>
                  <a:pt x="1167214" y="200437"/>
                </a:cubicBezTo>
                <a:cubicBezTo>
                  <a:pt x="1209085" y="241415"/>
                  <a:pt x="1244936" y="287516"/>
                  <a:pt x="1274782" y="338739"/>
                </a:cubicBezTo>
                <a:cubicBezTo>
                  <a:pt x="1304627" y="389962"/>
                  <a:pt x="1327563" y="444525"/>
                  <a:pt x="1343598" y="502430"/>
                </a:cubicBezTo>
                <a:cubicBezTo>
                  <a:pt x="1359633" y="560334"/>
                  <a:pt x="1367871" y="620910"/>
                  <a:pt x="1368319" y="684160"/>
                </a:cubicBezTo>
                <a:cubicBezTo>
                  <a:pt x="1368319" y="746963"/>
                  <a:pt x="1360302" y="807542"/>
                  <a:pt x="1344267" y="865889"/>
                </a:cubicBezTo>
                <a:cubicBezTo>
                  <a:pt x="1328232" y="924237"/>
                  <a:pt x="1305068" y="978582"/>
                  <a:pt x="1274782" y="1028912"/>
                </a:cubicBezTo>
                <a:cubicBezTo>
                  <a:pt x="1244496" y="1079242"/>
                  <a:pt x="1208858" y="1125342"/>
                  <a:pt x="1167882" y="1167214"/>
                </a:cubicBezTo>
                <a:cubicBezTo>
                  <a:pt x="1126906" y="1209085"/>
                  <a:pt x="1080805" y="1244936"/>
                  <a:pt x="1029580" y="1274782"/>
                </a:cubicBezTo>
                <a:cubicBezTo>
                  <a:pt x="978355" y="1304627"/>
                  <a:pt x="923796" y="1327563"/>
                  <a:pt x="865889" y="1343598"/>
                </a:cubicBezTo>
                <a:cubicBezTo>
                  <a:pt x="807983" y="1359633"/>
                  <a:pt x="747411" y="1367871"/>
                  <a:pt x="684160" y="1368319"/>
                </a:cubicBezTo>
                <a:cubicBezTo>
                  <a:pt x="621356" y="1368319"/>
                  <a:pt x="560779" y="1360302"/>
                  <a:pt x="502430" y="1344267"/>
                </a:cubicBezTo>
                <a:cubicBezTo>
                  <a:pt x="444080" y="1328232"/>
                  <a:pt x="389739" y="1305068"/>
                  <a:pt x="339407" y="1274782"/>
                </a:cubicBezTo>
                <a:cubicBezTo>
                  <a:pt x="289075" y="1244496"/>
                  <a:pt x="242975" y="1208858"/>
                  <a:pt x="201105" y="1167882"/>
                </a:cubicBezTo>
                <a:cubicBezTo>
                  <a:pt x="159236" y="1126906"/>
                  <a:pt x="123381" y="1080805"/>
                  <a:pt x="93537" y="1029580"/>
                </a:cubicBezTo>
                <a:cubicBezTo>
                  <a:pt x="63695" y="978355"/>
                  <a:pt x="40756" y="923796"/>
                  <a:pt x="24721" y="865889"/>
                </a:cubicBezTo>
                <a:cubicBezTo>
                  <a:pt x="8686" y="807983"/>
                  <a:pt x="445" y="747411"/>
                  <a:pt x="0" y="684160"/>
                </a:cubicBezTo>
                <a:cubicBezTo>
                  <a:pt x="0" y="621356"/>
                  <a:pt x="8017" y="560779"/>
                  <a:pt x="24052" y="502430"/>
                </a:cubicBezTo>
                <a:cubicBezTo>
                  <a:pt x="40087" y="444080"/>
                  <a:pt x="63249" y="389739"/>
                  <a:pt x="93537" y="339407"/>
                </a:cubicBezTo>
                <a:cubicBezTo>
                  <a:pt x="123826" y="289075"/>
                  <a:pt x="159459" y="242975"/>
                  <a:pt x="200437" y="201105"/>
                </a:cubicBezTo>
                <a:cubicBezTo>
                  <a:pt x="241415" y="159236"/>
                  <a:pt x="287516" y="123381"/>
                  <a:pt x="338739" y="93537"/>
                </a:cubicBezTo>
                <a:cubicBezTo>
                  <a:pt x="389962" y="63695"/>
                  <a:pt x="444525" y="40756"/>
                  <a:pt x="502430" y="24721"/>
                </a:cubicBezTo>
                <a:cubicBezTo>
                  <a:pt x="560334" y="8686"/>
                  <a:pt x="620910" y="445"/>
                  <a:pt x="684160" y="0"/>
                </a:cubicBezTo>
                <a:close/>
                <a:moveTo>
                  <a:pt x="605989" y="899964"/>
                </a:moveTo>
                <a:cubicBezTo>
                  <a:pt x="615788" y="899964"/>
                  <a:pt x="625142" y="898180"/>
                  <a:pt x="634050" y="894619"/>
                </a:cubicBezTo>
                <a:cubicBezTo>
                  <a:pt x="642958" y="891058"/>
                  <a:pt x="650753" y="885713"/>
                  <a:pt x="657435" y="878584"/>
                </a:cubicBezTo>
                <a:lnTo>
                  <a:pt x="944060" y="591958"/>
                </a:lnTo>
                <a:cubicBezTo>
                  <a:pt x="950741" y="585277"/>
                  <a:pt x="955866" y="577482"/>
                  <a:pt x="959427" y="568574"/>
                </a:cubicBezTo>
                <a:cubicBezTo>
                  <a:pt x="962988" y="559666"/>
                  <a:pt x="964772" y="550535"/>
                  <a:pt x="964772" y="541181"/>
                </a:cubicBezTo>
                <a:cubicBezTo>
                  <a:pt x="964772" y="531382"/>
                  <a:pt x="962988" y="522028"/>
                  <a:pt x="959427" y="513120"/>
                </a:cubicBezTo>
                <a:cubicBezTo>
                  <a:pt x="955866" y="504212"/>
                  <a:pt x="950741" y="496639"/>
                  <a:pt x="944060" y="490403"/>
                </a:cubicBezTo>
                <a:cubicBezTo>
                  <a:pt x="937379" y="484168"/>
                  <a:pt x="929582" y="479045"/>
                  <a:pt x="920676" y="475037"/>
                </a:cubicBezTo>
                <a:cubicBezTo>
                  <a:pt x="911770" y="471028"/>
                  <a:pt x="902416" y="469023"/>
                  <a:pt x="892614" y="469023"/>
                </a:cubicBezTo>
                <a:cubicBezTo>
                  <a:pt x="883261" y="469023"/>
                  <a:pt x="874127" y="470805"/>
                  <a:pt x="865221" y="474368"/>
                </a:cubicBezTo>
                <a:cubicBezTo>
                  <a:pt x="856315" y="477932"/>
                  <a:pt x="848298" y="483054"/>
                  <a:pt x="841169" y="489735"/>
                </a:cubicBezTo>
                <a:lnTo>
                  <a:pt x="605989" y="724915"/>
                </a:lnTo>
                <a:lnTo>
                  <a:pt x="527150" y="646076"/>
                </a:lnTo>
                <a:cubicBezTo>
                  <a:pt x="512897" y="631823"/>
                  <a:pt x="495748" y="624696"/>
                  <a:pt x="475705" y="624696"/>
                </a:cubicBezTo>
                <a:cubicBezTo>
                  <a:pt x="465905" y="624696"/>
                  <a:pt x="456552" y="626478"/>
                  <a:pt x="447643" y="630041"/>
                </a:cubicBezTo>
                <a:cubicBezTo>
                  <a:pt x="438735" y="633605"/>
                  <a:pt x="430940" y="638950"/>
                  <a:pt x="424259" y="646076"/>
                </a:cubicBezTo>
                <a:cubicBezTo>
                  <a:pt x="417578" y="653203"/>
                  <a:pt x="412455" y="660775"/>
                  <a:pt x="408892" y="668793"/>
                </a:cubicBezTo>
                <a:cubicBezTo>
                  <a:pt x="405329" y="676810"/>
                  <a:pt x="403325" y="686164"/>
                  <a:pt x="402879" y="696854"/>
                </a:cubicBezTo>
                <a:cubicBezTo>
                  <a:pt x="402879" y="706208"/>
                  <a:pt x="404661" y="715341"/>
                  <a:pt x="408224" y="724247"/>
                </a:cubicBezTo>
                <a:cubicBezTo>
                  <a:pt x="411787" y="733153"/>
                  <a:pt x="417132" y="741171"/>
                  <a:pt x="424259" y="748299"/>
                </a:cubicBezTo>
                <a:lnTo>
                  <a:pt x="554543" y="878584"/>
                </a:lnTo>
                <a:cubicBezTo>
                  <a:pt x="561225" y="885265"/>
                  <a:pt x="569020" y="890390"/>
                  <a:pt x="577928" y="893951"/>
                </a:cubicBezTo>
                <a:cubicBezTo>
                  <a:pt x="586836" y="897512"/>
                  <a:pt x="596190" y="899516"/>
                  <a:pt x="605989" y="899964"/>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13" name="Graphic 32">
            <a:extLst>
              <a:ext uri="{FF2B5EF4-FFF2-40B4-BE49-F238E27FC236}">
                <a16:creationId xmlns:a16="http://schemas.microsoft.com/office/drawing/2014/main" id="{5D75D8E0-36CA-4A91-3C60-97C3FCCB38A0}"/>
              </a:ext>
              <a:ext uri="{C183D7F6-B498-43B3-948B-1728B52AA6E4}">
                <adec:decorative xmlns:adec="http://schemas.microsoft.com/office/drawing/2017/decorative" val="1"/>
              </a:ext>
            </a:extLst>
          </p:cNvPr>
          <p:cNvSpPr>
            <a:spLocks noChangeAspect="1"/>
          </p:cNvSpPr>
          <p:nvPr/>
        </p:nvSpPr>
        <p:spPr>
          <a:xfrm>
            <a:off x="5800725" y="3530517"/>
            <a:ext cx="238125" cy="238138"/>
          </a:xfrm>
          <a:custGeom>
            <a:avLst/>
            <a:gdLst>
              <a:gd name="connsiteX0" fmla="*/ 684160 w 1368319"/>
              <a:gd name="connsiteY0" fmla="*/ 0 h 1368319"/>
              <a:gd name="connsiteX1" fmla="*/ 865889 w 1368319"/>
              <a:gd name="connsiteY1" fmla="*/ 24052 h 1368319"/>
              <a:gd name="connsiteX2" fmla="*/ 1028912 w 1368319"/>
              <a:gd name="connsiteY2" fmla="*/ 93537 h 1368319"/>
              <a:gd name="connsiteX3" fmla="*/ 1167214 w 1368319"/>
              <a:gd name="connsiteY3" fmla="*/ 200437 h 1368319"/>
              <a:gd name="connsiteX4" fmla="*/ 1274782 w 1368319"/>
              <a:gd name="connsiteY4" fmla="*/ 338739 h 1368319"/>
              <a:gd name="connsiteX5" fmla="*/ 1343598 w 1368319"/>
              <a:gd name="connsiteY5" fmla="*/ 502430 h 1368319"/>
              <a:gd name="connsiteX6" fmla="*/ 1368319 w 1368319"/>
              <a:gd name="connsiteY6" fmla="*/ 684160 h 1368319"/>
              <a:gd name="connsiteX7" fmla="*/ 1344267 w 1368319"/>
              <a:gd name="connsiteY7" fmla="*/ 865889 h 1368319"/>
              <a:gd name="connsiteX8" fmla="*/ 1274782 w 1368319"/>
              <a:gd name="connsiteY8" fmla="*/ 1028912 h 1368319"/>
              <a:gd name="connsiteX9" fmla="*/ 1167882 w 1368319"/>
              <a:gd name="connsiteY9" fmla="*/ 1167214 h 1368319"/>
              <a:gd name="connsiteX10" fmla="*/ 1029580 w 1368319"/>
              <a:gd name="connsiteY10" fmla="*/ 1274782 h 1368319"/>
              <a:gd name="connsiteX11" fmla="*/ 865889 w 1368319"/>
              <a:gd name="connsiteY11" fmla="*/ 1343598 h 1368319"/>
              <a:gd name="connsiteX12" fmla="*/ 684160 w 1368319"/>
              <a:gd name="connsiteY12" fmla="*/ 1368319 h 1368319"/>
              <a:gd name="connsiteX13" fmla="*/ 502430 w 1368319"/>
              <a:gd name="connsiteY13" fmla="*/ 1344267 h 1368319"/>
              <a:gd name="connsiteX14" fmla="*/ 339407 w 1368319"/>
              <a:gd name="connsiteY14" fmla="*/ 1274782 h 1368319"/>
              <a:gd name="connsiteX15" fmla="*/ 201105 w 1368319"/>
              <a:gd name="connsiteY15" fmla="*/ 1167882 h 1368319"/>
              <a:gd name="connsiteX16" fmla="*/ 93537 w 1368319"/>
              <a:gd name="connsiteY16" fmla="*/ 1029580 h 1368319"/>
              <a:gd name="connsiteX17" fmla="*/ 24721 w 1368319"/>
              <a:gd name="connsiteY17" fmla="*/ 865889 h 1368319"/>
              <a:gd name="connsiteX18" fmla="*/ 0 w 1368319"/>
              <a:gd name="connsiteY18" fmla="*/ 684160 h 1368319"/>
              <a:gd name="connsiteX19" fmla="*/ 24052 w 1368319"/>
              <a:gd name="connsiteY19" fmla="*/ 502430 h 1368319"/>
              <a:gd name="connsiteX20" fmla="*/ 93537 w 1368319"/>
              <a:gd name="connsiteY20" fmla="*/ 339407 h 1368319"/>
              <a:gd name="connsiteX21" fmla="*/ 200437 w 1368319"/>
              <a:gd name="connsiteY21" fmla="*/ 201105 h 1368319"/>
              <a:gd name="connsiteX22" fmla="*/ 338739 w 1368319"/>
              <a:gd name="connsiteY22" fmla="*/ 93537 h 1368319"/>
              <a:gd name="connsiteX23" fmla="*/ 502430 w 1368319"/>
              <a:gd name="connsiteY23" fmla="*/ 24721 h 1368319"/>
              <a:gd name="connsiteX24" fmla="*/ 684160 w 1368319"/>
              <a:gd name="connsiteY24" fmla="*/ 0 h 1368319"/>
              <a:gd name="connsiteX25" fmla="*/ 605989 w 1368319"/>
              <a:gd name="connsiteY25" fmla="*/ 899964 h 1368319"/>
              <a:gd name="connsiteX26" fmla="*/ 634050 w 1368319"/>
              <a:gd name="connsiteY26" fmla="*/ 894619 h 1368319"/>
              <a:gd name="connsiteX27" fmla="*/ 657435 w 1368319"/>
              <a:gd name="connsiteY27" fmla="*/ 878584 h 1368319"/>
              <a:gd name="connsiteX28" fmla="*/ 944060 w 1368319"/>
              <a:gd name="connsiteY28" fmla="*/ 591958 h 1368319"/>
              <a:gd name="connsiteX29" fmla="*/ 959427 w 1368319"/>
              <a:gd name="connsiteY29" fmla="*/ 568574 h 1368319"/>
              <a:gd name="connsiteX30" fmla="*/ 964772 w 1368319"/>
              <a:gd name="connsiteY30" fmla="*/ 541181 h 1368319"/>
              <a:gd name="connsiteX31" fmla="*/ 959427 w 1368319"/>
              <a:gd name="connsiteY31" fmla="*/ 513120 h 1368319"/>
              <a:gd name="connsiteX32" fmla="*/ 944060 w 1368319"/>
              <a:gd name="connsiteY32" fmla="*/ 490403 h 1368319"/>
              <a:gd name="connsiteX33" fmla="*/ 920676 w 1368319"/>
              <a:gd name="connsiteY33" fmla="*/ 475037 h 1368319"/>
              <a:gd name="connsiteX34" fmla="*/ 892614 w 1368319"/>
              <a:gd name="connsiteY34" fmla="*/ 469023 h 1368319"/>
              <a:gd name="connsiteX35" fmla="*/ 865221 w 1368319"/>
              <a:gd name="connsiteY35" fmla="*/ 474368 h 1368319"/>
              <a:gd name="connsiteX36" fmla="*/ 841169 w 1368319"/>
              <a:gd name="connsiteY36" fmla="*/ 489735 h 1368319"/>
              <a:gd name="connsiteX37" fmla="*/ 605989 w 1368319"/>
              <a:gd name="connsiteY37" fmla="*/ 724915 h 1368319"/>
              <a:gd name="connsiteX38" fmla="*/ 527150 w 1368319"/>
              <a:gd name="connsiteY38" fmla="*/ 646076 h 1368319"/>
              <a:gd name="connsiteX39" fmla="*/ 475705 w 1368319"/>
              <a:gd name="connsiteY39" fmla="*/ 624696 h 1368319"/>
              <a:gd name="connsiteX40" fmla="*/ 447643 w 1368319"/>
              <a:gd name="connsiteY40" fmla="*/ 630041 h 1368319"/>
              <a:gd name="connsiteX41" fmla="*/ 424259 w 1368319"/>
              <a:gd name="connsiteY41" fmla="*/ 646076 h 1368319"/>
              <a:gd name="connsiteX42" fmla="*/ 408892 w 1368319"/>
              <a:gd name="connsiteY42" fmla="*/ 668793 h 1368319"/>
              <a:gd name="connsiteX43" fmla="*/ 402879 w 1368319"/>
              <a:gd name="connsiteY43" fmla="*/ 696854 h 1368319"/>
              <a:gd name="connsiteX44" fmla="*/ 408224 w 1368319"/>
              <a:gd name="connsiteY44" fmla="*/ 724247 h 1368319"/>
              <a:gd name="connsiteX45" fmla="*/ 424259 w 1368319"/>
              <a:gd name="connsiteY45" fmla="*/ 748299 h 1368319"/>
              <a:gd name="connsiteX46" fmla="*/ 554543 w 1368319"/>
              <a:gd name="connsiteY46" fmla="*/ 878584 h 1368319"/>
              <a:gd name="connsiteX47" fmla="*/ 577928 w 1368319"/>
              <a:gd name="connsiteY47" fmla="*/ 893951 h 1368319"/>
              <a:gd name="connsiteX48" fmla="*/ 605989 w 1368319"/>
              <a:gd name="connsiteY48" fmla="*/ 899964 h 136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68319" h="1368319">
                <a:moveTo>
                  <a:pt x="684160" y="0"/>
                </a:moveTo>
                <a:cubicBezTo>
                  <a:pt x="746963" y="0"/>
                  <a:pt x="807542" y="8017"/>
                  <a:pt x="865889" y="24052"/>
                </a:cubicBezTo>
                <a:cubicBezTo>
                  <a:pt x="924237" y="40087"/>
                  <a:pt x="978582" y="63249"/>
                  <a:pt x="1028912" y="93537"/>
                </a:cubicBezTo>
                <a:cubicBezTo>
                  <a:pt x="1079242" y="123826"/>
                  <a:pt x="1125342" y="159459"/>
                  <a:pt x="1167214" y="200437"/>
                </a:cubicBezTo>
                <a:cubicBezTo>
                  <a:pt x="1209085" y="241415"/>
                  <a:pt x="1244936" y="287516"/>
                  <a:pt x="1274782" y="338739"/>
                </a:cubicBezTo>
                <a:cubicBezTo>
                  <a:pt x="1304627" y="389962"/>
                  <a:pt x="1327563" y="444525"/>
                  <a:pt x="1343598" y="502430"/>
                </a:cubicBezTo>
                <a:cubicBezTo>
                  <a:pt x="1359633" y="560334"/>
                  <a:pt x="1367871" y="620910"/>
                  <a:pt x="1368319" y="684160"/>
                </a:cubicBezTo>
                <a:cubicBezTo>
                  <a:pt x="1368319" y="746963"/>
                  <a:pt x="1360302" y="807542"/>
                  <a:pt x="1344267" y="865889"/>
                </a:cubicBezTo>
                <a:cubicBezTo>
                  <a:pt x="1328232" y="924237"/>
                  <a:pt x="1305068" y="978582"/>
                  <a:pt x="1274782" y="1028912"/>
                </a:cubicBezTo>
                <a:cubicBezTo>
                  <a:pt x="1244496" y="1079242"/>
                  <a:pt x="1208858" y="1125342"/>
                  <a:pt x="1167882" y="1167214"/>
                </a:cubicBezTo>
                <a:cubicBezTo>
                  <a:pt x="1126906" y="1209085"/>
                  <a:pt x="1080805" y="1244936"/>
                  <a:pt x="1029580" y="1274782"/>
                </a:cubicBezTo>
                <a:cubicBezTo>
                  <a:pt x="978355" y="1304627"/>
                  <a:pt x="923796" y="1327563"/>
                  <a:pt x="865889" y="1343598"/>
                </a:cubicBezTo>
                <a:cubicBezTo>
                  <a:pt x="807983" y="1359633"/>
                  <a:pt x="747411" y="1367871"/>
                  <a:pt x="684160" y="1368319"/>
                </a:cubicBezTo>
                <a:cubicBezTo>
                  <a:pt x="621356" y="1368319"/>
                  <a:pt x="560779" y="1360302"/>
                  <a:pt x="502430" y="1344267"/>
                </a:cubicBezTo>
                <a:cubicBezTo>
                  <a:pt x="444080" y="1328232"/>
                  <a:pt x="389739" y="1305068"/>
                  <a:pt x="339407" y="1274782"/>
                </a:cubicBezTo>
                <a:cubicBezTo>
                  <a:pt x="289075" y="1244496"/>
                  <a:pt x="242975" y="1208858"/>
                  <a:pt x="201105" y="1167882"/>
                </a:cubicBezTo>
                <a:cubicBezTo>
                  <a:pt x="159236" y="1126906"/>
                  <a:pt x="123381" y="1080805"/>
                  <a:pt x="93537" y="1029580"/>
                </a:cubicBezTo>
                <a:cubicBezTo>
                  <a:pt x="63695" y="978355"/>
                  <a:pt x="40756" y="923796"/>
                  <a:pt x="24721" y="865889"/>
                </a:cubicBezTo>
                <a:cubicBezTo>
                  <a:pt x="8686" y="807983"/>
                  <a:pt x="445" y="747411"/>
                  <a:pt x="0" y="684160"/>
                </a:cubicBezTo>
                <a:cubicBezTo>
                  <a:pt x="0" y="621356"/>
                  <a:pt x="8017" y="560779"/>
                  <a:pt x="24052" y="502430"/>
                </a:cubicBezTo>
                <a:cubicBezTo>
                  <a:pt x="40087" y="444080"/>
                  <a:pt x="63249" y="389739"/>
                  <a:pt x="93537" y="339407"/>
                </a:cubicBezTo>
                <a:cubicBezTo>
                  <a:pt x="123826" y="289075"/>
                  <a:pt x="159459" y="242975"/>
                  <a:pt x="200437" y="201105"/>
                </a:cubicBezTo>
                <a:cubicBezTo>
                  <a:pt x="241415" y="159236"/>
                  <a:pt x="287516" y="123381"/>
                  <a:pt x="338739" y="93537"/>
                </a:cubicBezTo>
                <a:cubicBezTo>
                  <a:pt x="389962" y="63695"/>
                  <a:pt x="444525" y="40756"/>
                  <a:pt x="502430" y="24721"/>
                </a:cubicBezTo>
                <a:cubicBezTo>
                  <a:pt x="560334" y="8686"/>
                  <a:pt x="620910" y="445"/>
                  <a:pt x="684160" y="0"/>
                </a:cubicBezTo>
                <a:close/>
                <a:moveTo>
                  <a:pt x="605989" y="899964"/>
                </a:moveTo>
                <a:cubicBezTo>
                  <a:pt x="615788" y="899964"/>
                  <a:pt x="625142" y="898180"/>
                  <a:pt x="634050" y="894619"/>
                </a:cubicBezTo>
                <a:cubicBezTo>
                  <a:pt x="642958" y="891058"/>
                  <a:pt x="650753" y="885713"/>
                  <a:pt x="657435" y="878584"/>
                </a:cubicBezTo>
                <a:lnTo>
                  <a:pt x="944060" y="591958"/>
                </a:lnTo>
                <a:cubicBezTo>
                  <a:pt x="950741" y="585277"/>
                  <a:pt x="955866" y="577482"/>
                  <a:pt x="959427" y="568574"/>
                </a:cubicBezTo>
                <a:cubicBezTo>
                  <a:pt x="962988" y="559666"/>
                  <a:pt x="964772" y="550535"/>
                  <a:pt x="964772" y="541181"/>
                </a:cubicBezTo>
                <a:cubicBezTo>
                  <a:pt x="964772" y="531382"/>
                  <a:pt x="962988" y="522028"/>
                  <a:pt x="959427" y="513120"/>
                </a:cubicBezTo>
                <a:cubicBezTo>
                  <a:pt x="955866" y="504212"/>
                  <a:pt x="950741" y="496639"/>
                  <a:pt x="944060" y="490403"/>
                </a:cubicBezTo>
                <a:cubicBezTo>
                  <a:pt x="937379" y="484168"/>
                  <a:pt x="929582" y="479045"/>
                  <a:pt x="920676" y="475037"/>
                </a:cubicBezTo>
                <a:cubicBezTo>
                  <a:pt x="911770" y="471028"/>
                  <a:pt x="902416" y="469023"/>
                  <a:pt x="892614" y="469023"/>
                </a:cubicBezTo>
                <a:cubicBezTo>
                  <a:pt x="883261" y="469023"/>
                  <a:pt x="874127" y="470805"/>
                  <a:pt x="865221" y="474368"/>
                </a:cubicBezTo>
                <a:cubicBezTo>
                  <a:pt x="856315" y="477932"/>
                  <a:pt x="848298" y="483054"/>
                  <a:pt x="841169" y="489735"/>
                </a:cubicBezTo>
                <a:lnTo>
                  <a:pt x="605989" y="724915"/>
                </a:lnTo>
                <a:lnTo>
                  <a:pt x="527150" y="646076"/>
                </a:lnTo>
                <a:cubicBezTo>
                  <a:pt x="512897" y="631823"/>
                  <a:pt x="495748" y="624696"/>
                  <a:pt x="475705" y="624696"/>
                </a:cubicBezTo>
                <a:cubicBezTo>
                  <a:pt x="465905" y="624696"/>
                  <a:pt x="456552" y="626478"/>
                  <a:pt x="447643" y="630041"/>
                </a:cubicBezTo>
                <a:cubicBezTo>
                  <a:pt x="438735" y="633605"/>
                  <a:pt x="430940" y="638950"/>
                  <a:pt x="424259" y="646076"/>
                </a:cubicBezTo>
                <a:cubicBezTo>
                  <a:pt x="417578" y="653203"/>
                  <a:pt x="412455" y="660775"/>
                  <a:pt x="408892" y="668793"/>
                </a:cubicBezTo>
                <a:cubicBezTo>
                  <a:pt x="405329" y="676810"/>
                  <a:pt x="403325" y="686164"/>
                  <a:pt x="402879" y="696854"/>
                </a:cubicBezTo>
                <a:cubicBezTo>
                  <a:pt x="402879" y="706208"/>
                  <a:pt x="404661" y="715341"/>
                  <a:pt x="408224" y="724247"/>
                </a:cubicBezTo>
                <a:cubicBezTo>
                  <a:pt x="411787" y="733153"/>
                  <a:pt x="417132" y="741171"/>
                  <a:pt x="424259" y="748299"/>
                </a:cubicBezTo>
                <a:lnTo>
                  <a:pt x="554543" y="878584"/>
                </a:lnTo>
                <a:cubicBezTo>
                  <a:pt x="561225" y="885265"/>
                  <a:pt x="569020" y="890390"/>
                  <a:pt x="577928" y="893951"/>
                </a:cubicBezTo>
                <a:cubicBezTo>
                  <a:pt x="586836" y="897512"/>
                  <a:pt x="596190" y="899516"/>
                  <a:pt x="605989" y="899964"/>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14" name="Graphic 32">
            <a:extLst>
              <a:ext uri="{FF2B5EF4-FFF2-40B4-BE49-F238E27FC236}">
                <a16:creationId xmlns:a16="http://schemas.microsoft.com/office/drawing/2014/main" id="{2D15B7F9-05D1-D86C-272A-B9B632681C51}"/>
              </a:ext>
              <a:ext uri="{C183D7F6-B498-43B3-948B-1728B52AA6E4}">
                <adec:decorative xmlns:adec="http://schemas.microsoft.com/office/drawing/2017/decorative" val="1"/>
              </a:ext>
            </a:extLst>
          </p:cNvPr>
          <p:cNvSpPr>
            <a:spLocks noChangeAspect="1"/>
          </p:cNvSpPr>
          <p:nvPr/>
        </p:nvSpPr>
        <p:spPr>
          <a:xfrm>
            <a:off x="5800725" y="4878107"/>
            <a:ext cx="238125" cy="238138"/>
          </a:xfrm>
          <a:custGeom>
            <a:avLst/>
            <a:gdLst>
              <a:gd name="connsiteX0" fmla="*/ 684160 w 1368319"/>
              <a:gd name="connsiteY0" fmla="*/ 0 h 1368319"/>
              <a:gd name="connsiteX1" fmla="*/ 865889 w 1368319"/>
              <a:gd name="connsiteY1" fmla="*/ 24052 h 1368319"/>
              <a:gd name="connsiteX2" fmla="*/ 1028912 w 1368319"/>
              <a:gd name="connsiteY2" fmla="*/ 93537 h 1368319"/>
              <a:gd name="connsiteX3" fmla="*/ 1167214 w 1368319"/>
              <a:gd name="connsiteY3" fmla="*/ 200437 h 1368319"/>
              <a:gd name="connsiteX4" fmla="*/ 1274782 w 1368319"/>
              <a:gd name="connsiteY4" fmla="*/ 338739 h 1368319"/>
              <a:gd name="connsiteX5" fmla="*/ 1343598 w 1368319"/>
              <a:gd name="connsiteY5" fmla="*/ 502430 h 1368319"/>
              <a:gd name="connsiteX6" fmla="*/ 1368319 w 1368319"/>
              <a:gd name="connsiteY6" fmla="*/ 684160 h 1368319"/>
              <a:gd name="connsiteX7" fmla="*/ 1344267 w 1368319"/>
              <a:gd name="connsiteY7" fmla="*/ 865889 h 1368319"/>
              <a:gd name="connsiteX8" fmla="*/ 1274782 w 1368319"/>
              <a:gd name="connsiteY8" fmla="*/ 1028912 h 1368319"/>
              <a:gd name="connsiteX9" fmla="*/ 1167882 w 1368319"/>
              <a:gd name="connsiteY9" fmla="*/ 1167214 h 1368319"/>
              <a:gd name="connsiteX10" fmla="*/ 1029580 w 1368319"/>
              <a:gd name="connsiteY10" fmla="*/ 1274782 h 1368319"/>
              <a:gd name="connsiteX11" fmla="*/ 865889 w 1368319"/>
              <a:gd name="connsiteY11" fmla="*/ 1343598 h 1368319"/>
              <a:gd name="connsiteX12" fmla="*/ 684160 w 1368319"/>
              <a:gd name="connsiteY12" fmla="*/ 1368319 h 1368319"/>
              <a:gd name="connsiteX13" fmla="*/ 502430 w 1368319"/>
              <a:gd name="connsiteY13" fmla="*/ 1344267 h 1368319"/>
              <a:gd name="connsiteX14" fmla="*/ 339407 w 1368319"/>
              <a:gd name="connsiteY14" fmla="*/ 1274782 h 1368319"/>
              <a:gd name="connsiteX15" fmla="*/ 201105 w 1368319"/>
              <a:gd name="connsiteY15" fmla="*/ 1167882 h 1368319"/>
              <a:gd name="connsiteX16" fmla="*/ 93537 w 1368319"/>
              <a:gd name="connsiteY16" fmla="*/ 1029580 h 1368319"/>
              <a:gd name="connsiteX17" fmla="*/ 24721 w 1368319"/>
              <a:gd name="connsiteY17" fmla="*/ 865889 h 1368319"/>
              <a:gd name="connsiteX18" fmla="*/ 0 w 1368319"/>
              <a:gd name="connsiteY18" fmla="*/ 684160 h 1368319"/>
              <a:gd name="connsiteX19" fmla="*/ 24052 w 1368319"/>
              <a:gd name="connsiteY19" fmla="*/ 502430 h 1368319"/>
              <a:gd name="connsiteX20" fmla="*/ 93537 w 1368319"/>
              <a:gd name="connsiteY20" fmla="*/ 339407 h 1368319"/>
              <a:gd name="connsiteX21" fmla="*/ 200437 w 1368319"/>
              <a:gd name="connsiteY21" fmla="*/ 201105 h 1368319"/>
              <a:gd name="connsiteX22" fmla="*/ 338739 w 1368319"/>
              <a:gd name="connsiteY22" fmla="*/ 93537 h 1368319"/>
              <a:gd name="connsiteX23" fmla="*/ 502430 w 1368319"/>
              <a:gd name="connsiteY23" fmla="*/ 24721 h 1368319"/>
              <a:gd name="connsiteX24" fmla="*/ 684160 w 1368319"/>
              <a:gd name="connsiteY24" fmla="*/ 0 h 1368319"/>
              <a:gd name="connsiteX25" fmla="*/ 605989 w 1368319"/>
              <a:gd name="connsiteY25" fmla="*/ 899964 h 1368319"/>
              <a:gd name="connsiteX26" fmla="*/ 634050 w 1368319"/>
              <a:gd name="connsiteY26" fmla="*/ 894619 h 1368319"/>
              <a:gd name="connsiteX27" fmla="*/ 657435 w 1368319"/>
              <a:gd name="connsiteY27" fmla="*/ 878584 h 1368319"/>
              <a:gd name="connsiteX28" fmla="*/ 944060 w 1368319"/>
              <a:gd name="connsiteY28" fmla="*/ 591958 h 1368319"/>
              <a:gd name="connsiteX29" fmla="*/ 959427 w 1368319"/>
              <a:gd name="connsiteY29" fmla="*/ 568574 h 1368319"/>
              <a:gd name="connsiteX30" fmla="*/ 964772 w 1368319"/>
              <a:gd name="connsiteY30" fmla="*/ 541181 h 1368319"/>
              <a:gd name="connsiteX31" fmla="*/ 959427 w 1368319"/>
              <a:gd name="connsiteY31" fmla="*/ 513120 h 1368319"/>
              <a:gd name="connsiteX32" fmla="*/ 944060 w 1368319"/>
              <a:gd name="connsiteY32" fmla="*/ 490403 h 1368319"/>
              <a:gd name="connsiteX33" fmla="*/ 920676 w 1368319"/>
              <a:gd name="connsiteY33" fmla="*/ 475037 h 1368319"/>
              <a:gd name="connsiteX34" fmla="*/ 892614 w 1368319"/>
              <a:gd name="connsiteY34" fmla="*/ 469023 h 1368319"/>
              <a:gd name="connsiteX35" fmla="*/ 865221 w 1368319"/>
              <a:gd name="connsiteY35" fmla="*/ 474368 h 1368319"/>
              <a:gd name="connsiteX36" fmla="*/ 841169 w 1368319"/>
              <a:gd name="connsiteY36" fmla="*/ 489735 h 1368319"/>
              <a:gd name="connsiteX37" fmla="*/ 605989 w 1368319"/>
              <a:gd name="connsiteY37" fmla="*/ 724915 h 1368319"/>
              <a:gd name="connsiteX38" fmla="*/ 527150 w 1368319"/>
              <a:gd name="connsiteY38" fmla="*/ 646076 h 1368319"/>
              <a:gd name="connsiteX39" fmla="*/ 475705 w 1368319"/>
              <a:gd name="connsiteY39" fmla="*/ 624696 h 1368319"/>
              <a:gd name="connsiteX40" fmla="*/ 447643 w 1368319"/>
              <a:gd name="connsiteY40" fmla="*/ 630041 h 1368319"/>
              <a:gd name="connsiteX41" fmla="*/ 424259 w 1368319"/>
              <a:gd name="connsiteY41" fmla="*/ 646076 h 1368319"/>
              <a:gd name="connsiteX42" fmla="*/ 408892 w 1368319"/>
              <a:gd name="connsiteY42" fmla="*/ 668793 h 1368319"/>
              <a:gd name="connsiteX43" fmla="*/ 402879 w 1368319"/>
              <a:gd name="connsiteY43" fmla="*/ 696854 h 1368319"/>
              <a:gd name="connsiteX44" fmla="*/ 408224 w 1368319"/>
              <a:gd name="connsiteY44" fmla="*/ 724247 h 1368319"/>
              <a:gd name="connsiteX45" fmla="*/ 424259 w 1368319"/>
              <a:gd name="connsiteY45" fmla="*/ 748299 h 1368319"/>
              <a:gd name="connsiteX46" fmla="*/ 554543 w 1368319"/>
              <a:gd name="connsiteY46" fmla="*/ 878584 h 1368319"/>
              <a:gd name="connsiteX47" fmla="*/ 577928 w 1368319"/>
              <a:gd name="connsiteY47" fmla="*/ 893951 h 1368319"/>
              <a:gd name="connsiteX48" fmla="*/ 605989 w 1368319"/>
              <a:gd name="connsiteY48" fmla="*/ 899964 h 136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68319" h="1368319">
                <a:moveTo>
                  <a:pt x="684160" y="0"/>
                </a:moveTo>
                <a:cubicBezTo>
                  <a:pt x="746963" y="0"/>
                  <a:pt x="807542" y="8017"/>
                  <a:pt x="865889" y="24052"/>
                </a:cubicBezTo>
                <a:cubicBezTo>
                  <a:pt x="924237" y="40087"/>
                  <a:pt x="978582" y="63249"/>
                  <a:pt x="1028912" y="93537"/>
                </a:cubicBezTo>
                <a:cubicBezTo>
                  <a:pt x="1079242" y="123826"/>
                  <a:pt x="1125342" y="159459"/>
                  <a:pt x="1167214" y="200437"/>
                </a:cubicBezTo>
                <a:cubicBezTo>
                  <a:pt x="1209085" y="241415"/>
                  <a:pt x="1244936" y="287516"/>
                  <a:pt x="1274782" y="338739"/>
                </a:cubicBezTo>
                <a:cubicBezTo>
                  <a:pt x="1304627" y="389962"/>
                  <a:pt x="1327563" y="444525"/>
                  <a:pt x="1343598" y="502430"/>
                </a:cubicBezTo>
                <a:cubicBezTo>
                  <a:pt x="1359633" y="560334"/>
                  <a:pt x="1367871" y="620910"/>
                  <a:pt x="1368319" y="684160"/>
                </a:cubicBezTo>
                <a:cubicBezTo>
                  <a:pt x="1368319" y="746963"/>
                  <a:pt x="1360302" y="807542"/>
                  <a:pt x="1344267" y="865889"/>
                </a:cubicBezTo>
                <a:cubicBezTo>
                  <a:pt x="1328232" y="924237"/>
                  <a:pt x="1305068" y="978582"/>
                  <a:pt x="1274782" y="1028912"/>
                </a:cubicBezTo>
                <a:cubicBezTo>
                  <a:pt x="1244496" y="1079242"/>
                  <a:pt x="1208858" y="1125342"/>
                  <a:pt x="1167882" y="1167214"/>
                </a:cubicBezTo>
                <a:cubicBezTo>
                  <a:pt x="1126906" y="1209085"/>
                  <a:pt x="1080805" y="1244936"/>
                  <a:pt x="1029580" y="1274782"/>
                </a:cubicBezTo>
                <a:cubicBezTo>
                  <a:pt x="978355" y="1304627"/>
                  <a:pt x="923796" y="1327563"/>
                  <a:pt x="865889" y="1343598"/>
                </a:cubicBezTo>
                <a:cubicBezTo>
                  <a:pt x="807983" y="1359633"/>
                  <a:pt x="747411" y="1367871"/>
                  <a:pt x="684160" y="1368319"/>
                </a:cubicBezTo>
                <a:cubicBezTo>
                  <a:pt x="621356" y="1368319"/>
                  <a:pt x="560779" y="1360302"/>
                  <a:pt x="502430" y="1344267"/>
                </a:cubicBezTo>
                <a:cubicBezTo>
                  <a:pt x="444080" y="1328232"/>
                  <a:pt x="389739" y="1305068"/>
                  <a:pt x="339407" y="1274782"/>
                </a:cubicBezTo>
                <a:cubicBezTo>
                  <a:pt x="289075" y="1244496"/>
                  <a:pt x="242975" y="1208858"/>
                  <a:pt x="201105" y="1167882"/>
                </a:cubicBezTo>
                <a:cubicBezTo>
                  <a:pt x="159236" y="1126906"/>
                  <a:pt x="123381" y="1080805"/>
                  <a:pt x="93537" y="1029580"/>
                </a:cubicBezTo>
                <a:cubicBezTo>
                  <a:pt x="63695" y="978355"/>
                  <a:pt x="40756" y="923796"/>
                  <a:pt x="24721" y="865889"/>
                </a:cubicBezTo>
                <a:cubicBezTo>
                  <a:pt x="8686" y="807983"/>
                  <a:pt x="445" y="747411"/>
                  <a:pt x="0" y="684160"/>
                </a:cubicBezTo>
                <a:cubicBezTo>
                  <a:pt x="0" y="621356"/>
                  <a:pt x="8017" y="560779"/>
                  <a:pt x="24052" y="502430"/>
                </a:cubicBezTo>
                <a:cubicBezTo>
                  <a:pt x="40087" y="444080"/>
                  <a:pt x="63249" y="389739"/>
                  <a:pt x="93537" y="339407"/>
                </a:cubicBezTo>
                <a:cubicBezTo>
                  <a:pt x="123826" y="289075"/>
                  <a:pt x="159459" y="242975"/>
                  <a:pt x="200437" y="201105"/>
                </a:cubicBezTo>
                <a:cubicBezTo>
                  <a:pt x="241415" y="159236"/>
                  <a:pt x="287516" y="123381"/>
                  <a:pt x="338739" y="93537"/>
                </a:cubicBezTo>
                <a:cubicBezTo>
                  <a:pt x="389962" y="63695"/>
                  <a:pt x="444525" y="40756"/>
                  <a:pt x="502430" y="24721"/>
                </a:cubicBezTo>
                <a:cubicBezTo>
                  <a:pt x="560334" y="8686"/>
                  <a:pt x="620910" y="445"/>
                  <a:pt x="684160" y="0"/>
                </a:cubicBezTo>
                <a:close/>
                <a:moveTo>
                  <a:pt x="605989" y="899964"/>
                </a:moveTo>
                <a:cubicBezTo>
                  <a:pt x="615788" y="899964"/>
                  <a:pt x="625142" y="898180"/>
                  <a:pt x="634050" y="894619"/>
                </a:cubicBezTo>
                <a:cubicBezTo>
                  <a:pt x="642958" y="891058"/>
                  <a:pt x="650753" y="885713"/>
                  <a:pt x="657435" y="878584"/>
                </a:cubicBezTo>
                <a:lnTo>
                  <a:pt x="944060" y="591958"/>
                </a:lnTo>
                <a:cubicBezTo>
                  <a:pt x="950741" y="585277"/>
                  <a:pt x="955866" y="577482"/>
                  <a:pt x="959427" y="568574"/>
                </a:cubicBezTo>
                <a:cubicBezTo>
                  <a:pt x="962988" y="559666"/>
                  <a:pt x="964772" y="550535"/>
                  <a:pt x="964772" y="541181"/>
                </a:cubicBezTo>
                <a:cubicBezTo>
                  <a:pt x="964772" y="531382"/>
                  <a:pt x="962988" y="522028"/>
                  <a:pt x="959427" y="513120"/>
                </a:cubicBezTo>
                <a:cubicBezTo>
                  <a:pt x="955866" y="504212"/>
                  <a:pt x="950741" y="496639"/>
                  <a:pt x="944060" y="490403"/>
                </a:cubicBezTo>
                <a:cubicBezTo>
                  <a:pt x="937379" y="484168"/>
                  <a:pt x="929582" y="479045"/>
                  <a:pt x="920676" y="475037"/>
                </a:cubicBezTo>
                <a:cubicBezTo>
                  <a:pt x="911770" y="471028"/>
                  <a:pt x="902416" y="469023"/>
                  <a:pt x="892614" y="469023"/>
                </a:cubicBezTo>
                <a:cubicBezTo>
                  <a:pt x="883261" y="469023"/>
                  <a:pt x="874127" y="470805"/>
                  <a:pt x="865221" y="474368"/>
                </a:cubicBezTo>
                <a:cubicBezTo>
                  <a:pt x="856315" y="477932"/>
                  <a:pt x="848298" y="483054"/>
                  <a:pt x="841169" y="489735"/>
                </a:cubicBezTo>
                <a:lnTo>
                  <a:pt x="605989" y="724915"/>
                </a:lnTo>
                <a:lnTo>
                  <a:pt x="527150" y="646076"/>
                </a:lnTo>
                <a:cubicBezTo>
                  <a:pt x="512897" y="631823"/>
                  <a:pt x="495748" y="624696"/>
                  <a:pt x="475705" y="624696"/>
                </a:cubicBezTo>
                <a:cubicBezTo>
                  <a:pt x="465905" y="624696"/>
                  <a:pt x="456552" y="626478"/>
                  <a:pt x="447643" y="630041"/>
                </a:cubicBezTo>
                <a:cubicBezTo>
                  <a:pt x="438735" y="633605"/>
                  <a:pt x="430940" y="638950"/>
                  <a:pt x="424259" y="646076"/>
                </a:cubicBezTo>
                <a:cubicBezTo>
                  <a:pt x="417578" y="653203"/>
                  <a:pt x="412455" y="660775"/>
                  <a:pt x="408892" y="668793"/>
                </a:cubicBezTo>
                <a:cubicBezTo>
                  <a:pt x="405329" y="676810"/>
                  <a:pt x="403325" y="686164"/>
                  <a:pt x="402879" y="696854"/>
                </a:cubicBezTo>
                <a:cubicBezTo>
                  <a:pt x="402879" y="706208"/>
                  <a:pt x="404661" y="715341"/>
                  <a:pt x="408224" y="724247"/>
                </a:cubicBezTo>
                <a:cubicBezTo>
                  <a:pt x="411787" y="733153"/>
                  <a:pt x="417132" y="741171"/>
                  <a:pt x="424259" y="748299"/>
                </a:cubicBezTo>
                <a:lnTo>
                  <a:pt x="554543" y="878584"/>
                </a:lnTo>
                <a:cubicBezTo>
                  <a:pt x="561225" y="885265"/>
                  <a:pt x="569020" y="890390"/>
                  <a:pt x="577928" y="893951"/>
                </a:cubicBezTo>
                <a:cubicBezTo>
                  <a:pt x="586836" y="897512"/>
                  <a:pt x="596190" y="899516"/>
                  <a:pt x="605989" y="899964"/>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15" name="Graphic 32">
            <a:extLst>
              <a:ext uri="{FF2B5EF4-FFF2-40B4-BE49-F238E27FC236}">
                <a16:creationId xmlns:a16="http://schemas.microsoft.com/office/drawing/2014/main" id="{EC7B3AA2-69FC-E9D9-7886-75196E366659}"/>
              </a:ext>
              <a:ext uri="{C183D7F6-B498-43B3-948B-1728B52AA6E4}">
                <adec:decorative xmlns:adec="http://schemas.microsoft.com/office/drawing/2017/decorative" val="1"/>
              </a:ext>
            </a:extLst>
          </p:cNvPr>
          <p:cNvSpPr>
            <a:spLocks noChangeAspect="1"/>
          </p:cNvSpPr>
          <p:nvPr/>
        </p:nvSpPr>
        <p:spPr>
          <a:xfrm>
            <a:off x="5800725" y="4204311"/>
            <a:ext cx="238125" cy="238138"/>
          </a:xfrm>
          <a:custGeom>
            <a:avLst/>
            <a:gdLst>
              <a:gd name="connsiteX0" fmla="*/ 684160 w 1368319"/>
              <a:gd name="connsiteY0" fmla="*/ 0 h 1368319"/>
              <a:gd name="connsiteX1" fmla="*/ 865889 w 1368319"/>
              <a:gd name="connsiteY1" fmla="*/ 24052 h 1368319"/>
              <a:gd name="connsiteX2" fmla="*/ 1028912 w 1368319"/>
              <a:gd name="connsiteY2" fmla="*/ 93537 h 1368319"/>
              <a:gd name="connsiteX3" fmla="*/ 1167214 w 1368319"/>
              <a:gd name="connsiteY3" fmla="*/ 200437 h 1368319"/>
              <a:gd name="connsiteX4" fmla="*/ 1274782 w 1368319"/>
              <a:gd name="connsiteY4" fmla="*/ 338739 h 1368319"/>
              <a:gd name="connsiteX5" fmla="*/ 1343598 w 1368319"/>
              <a:gd name="connsiteY5" fmla="*/ 502430 h 1368319"/>
              <a:gd name="connsiteX6" fmla="*/ 1368319 w 1368319"/>
              <a:gd name="connsiteY6" fmla="*/ 684160 h 1368319"/>
              <a:gd name="connsiteX7" fmla="*/ 1344267 w 1368319"/>
              <a:gd name="connsiteY7" fmla="*/ 865889 h 1368319"/>
              <a:gd name="connsiteX8" fmla="*/ 1274782 w 1368319"/>
              <a:gd name="connsiteY8" fmla="*/ 1028912 h 1368319"/>
              <a:gd name="connsiteX9" fmla="*/ 1167882 w 1368319"/>
              <a:gd name="connsiteY9" fmla="*/ 1167214 h 1368319"/>
              <a:gd name="connsiteX10" fmla="*/ 1029580 w 1368319"/>
              <a:gd name="connsiteY10" fmla="*/ 1274782 h 1368319"/>
              <a:gd name="connsiteX11" fmla="*/ 865889 w 1368319"/>
              <a:gd name="connsiteY11" fmla="*/ 1343598 h 1368319"/>
              <a:gd name="connsiteX12" fmla="*/ 684160 w 1368319"/>
              <a:gd name="connsiteY12" fmla="*/ 1368319 h 1368319"/>
              <a:gd name="connsiteX13" fmla="*/ 502430 w 1368319"/>
              <a:gd name="connsiteY13" fmla="*/ 1344267 h 1368319"/>
              <a:gd name="connsiteX14" fmla="*/ 339407 w 1368319"/>
              <a:gd name="connsiteY14" fmla="*/ 1274782 h 1368319"/>
              <a:gd name="connsiteX15" fmla="*/ 201105 w 1368319"/>
              <a:gd name="connsiteY15" fmla="*/ 1167882 h 1368319"/>
              <a:gd name="connsiteX16" fmla="*/ 93537 w 1368319"/>
              <a:gd name="connsiteY16" fmla="*/ 1029580 h 1368319"/>
              <a:gd name="connsiteX17" fmla="*/ 24721 w 1368319"/>
              <a:gd name="connsiteY17" fmla="*/ 865889 h 1368319"/>
              <a:gd name="connsiteX18" fmla="*/ 0 w 1368319"/>
              <a:gd name="connsiteY18" fmla="*/ 684160 h 1368319"/>
              <a:gd name="connsiteX19" fmla="*/ 24052 w 1368319"/>
              <a:gd name="connsiteY19" fmla="*/ 502430 h 1368319"/>
              <a:gd name="connsiteX20" fmla="*/ 93537 w 1368319"/>
              <a:gd name="connsiteY20" fmla="*/ 339407 h 1368319"/>
              <a:gd name="connsiteX21" fmla="*/ 200437 w 1368319"/>
              <a:gd name="connsiteY21" fmla="*/ 201105 h 1368319"/>
              <a:gd name="connsiteX22" fmla="*/ 338739 w 1368319"/>
              <a:gd name="connsiteY22" fmla="*/ 93537 h 1368319"/>
              <a:gd name="connsiteX23" fmla="*/ 502430 w 1368319"/>
              <a:gd name="connsiteY23" fmla="*/ 24721 h 1368319"/>
              <a:gd name="connsiteX24" fmla="*/ 684160 w 1368319"/>
              <a:gd name="connsiteY24" fmla="*/ 0 h 1368319"/>
              <a:gd name="connsiteX25" fmla="*/ 605989 w 1368319"/>
              <a:gd name="connsiteY25" fmla="*/ 899964 h 1368319"/>
              <a:gd name="connsiteX26" fmla="*/ 634050 w 1368319"/>
              <a:gd name="connsiteY26" fmla="*/ 894619 h 1368319"/>
              <a:gd name="connsiteX27" fmla="*/ 657435 w 1368319"/>
              <a:gd name="connsiteY27" fmla="*/ 878584 h 1368319"/>
              <a:gd name="connsiteX28" fmla="*/ 944060 w 1368319"/>
              <a:gd name="connsiteY28" fmla="*/ 591958 h 1368319"/>
              <a:gd name="connsiteX29" fmla="*/ 959427 w 1368319"/>
              <a:gd name="connsiteY29" fmla="*/ 568574 h 1368319"/>
              <a:gd name="connsiteX30" fmla="*/ 964772 w 1368319"/>
              <a:gd name="connsiteY30" fmla="*/ 541181 h 1368319"/>
              <a:gd name="connsiteX31" fmla="*/ 959427 w 1368319"/>
              <a:gd name="connsiteY31" fmla="*/ 513120 h 1368319"/>
              <a:gd name="connsiteX32" fmla="*/ 944060 w 1368319"/>
              <a:gd name="connsiteY32" fmla="*/ 490403 h 1368319"/>
              <a:gd name="connsiteX33" fmla="*/ 920676 w 1368319"/>
              <a:gd name="connsiteY33" fmla="*/ 475037 h 1368319"/>
              <a:gd name="connsiteX34" fmla="*/ 892614 w 1368319"/>
              <a:gd name="connsiteY34" fmla="*/ 469023 h 1368319"/>
              <a:gd name="connsiteX35" fmla="*/ 865221 w 1368319"/>
              <a:gd name="connsiteY35" fmla="*/ 474368 h 1368319"/>
              <a:gd name="connsiteX36" fmla="*/ 841169 w 1368319"/>
              <a:gd name="connsiteY36" fmla="*/ 489735 h 1368319"/>
              <a:gd name="connsiteX37" fmla="*/ 605989 w 1368319"/>
              <a:gd name="connsiteY37" fmla="*/ 724915 h 1368319"/>
              <a:gd name="connsiteX38" fmla="*/ 527150 w 1368319"/>
              <a:gd name="connsiteY38" fmla="*/ 646076 h 1368319"/>
              <a:gd name="connsiteX39" fmla="*/ 475705 w 1368319"/>
              <a:gd name="connsiteY39" fmla="*/ 624696 h 1368319"/>
              <a:gd name="connsiteX40" fmla="*/ 447643 w 1368319"/>
              <a:gd name="connsiteY40" fmla="*/ 630041 h 1368319"/>
              <a:gd name="connsiteX41" fmla="*/ 424259 w 1368319"/>
              <a:gd name="connsiteY41" fmla="*/ 646076 h 1368319"/>
              <a:gd name="connsiteX42" fmla="*/ 408892 w 1368319"/>
              <a:gd name="connsiteY42" fmla="*/ 668793 h 1368319"/>
              <a:gd name="connsiteX43" fmla="*/ 402879 w 1368319"/>
              <a:gd name="connsiteY43" fmla="*/ 696854 h 1368319"/>
              <a:gd name="connsiteX44" fmla="*/ 408224 w 1368319"/>
              <a:gd name="connsiteY44" fmla="*/ 724247 h 1368319"/>
              <a:gd name="connsiteX45" fmla="*/ 424259 w 1368319"/>
              <a:gd name="connsiteY45" fmla="*/ 748299 h 1368319"/>
              <a:gd name="connsiteX46" fmla="*/ 554543 w 1368319"/>
              <a:gd name="connsiteY46" fmla="*/ 878584 h 1368319"/>
              <a:gd name="connsiteX47" fmla="*/ 577928 w 1368319"/>
              <a:gd name="connsiteY47" fmla="*/ 893951 h 1368319"/>
              <a:gd name="connsiteX48" fmla="*/ 605989 w 1368319"/>
              <a:gd name="connsiteY48" fmla="*/ 899964 h 136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68319" h="1368319">
                <a:moveTo>
                  <a:pt x="684160" y="0"/>
                </a:moveTo>
                <a:cubicBezTo>
                  <a:pt x="746963" y="0"/>
                  <a:pt x="807542" y="8017"/>
                  <a:pt x="865889" y="24052"/>
                </a:cubicBezTo>
                <a:cubicBezTo>
                  <a:pt x="924237" y="40087"/>
                  <a:pt x="978582" y="63249"/>
                  <a:pt x="1028912" y="93537"/>
                </a:cubicBezTo>
                <a:cubicBezTo>
                  <a:pt x="1079242" y="123826"/>
                  <a:pt x="1125342" y="159459"/>
                  <a:pt x="1167214" y="200437"/>
                </a:cubicBezTo>
                <a:cubicBezTo>
                  <a:pt x="1209085" y="241415"/>
                  <a:pt x="1244936" y="287516"/>
                  <a:pt x="1274782" y="338739"/>
                </a:cubicBezTo>
                <a:cubicBezTo>
                  <a:pt x="1304627" y="389962"/>
                  <a:pt x="1327563" y="444525"/>
                  <a:pt x="1343598" y="502430"/>
                </a:cubicBezTo>
                <a:cubicBezTo>
                  <a:pt x="1359633" y="560334"/>
                  <a:pt x="1367871" y="620910"/>
                  <a:pt x="1368319" y="684160"/>
                </a:cubicBezTo>
                <a:cubicBezTo>
                  <a:pt x="1368319" y="746963"/>
                  <a:pt x="1360302" y="807542"/>
                  <a:pt x="1344267" y="865889"/>
                </a:cubicBezTo>
                <a:cubicBezTo>
                  <a:pt x="1328232" y="924237"/>
                  <a:pt x="1305068" y="978582"/>
                  <a:pt x="1274782" y="1028912"/>
                </a:cubicBezTo>
                <a:cubicBezTo>
                  <a:pt x="1244496" y="1079242"/>
                  <a:pt x="1208858" y="1125342"/>
                  <a:pt x="1167882" y="1167214"/>
                </a:cubicBezTo>
                <a:cubicBezTo>
                  <a:pt x="1126906" y="1209085"/>
                  <a:pt x="1080805" y="1244936"/>
                  <a:pt x="1029580" y="1274782"/>
                </a:cubicBezTo>
                <a:cubicBezTo>
                  <a:pt x="978355" y="1304627"/>
                  <a:pt x="923796" y="1327563"/>
                  <a:pt x="865889" y="1343598"/>
                </a:cubicBezTo>
                <a:cubicBezTo>
                  <a:pt x="807983" y="1359633"/>
                  <a:pt x="747411" y="1367871"/>
                  <a:pt x="684160" y="1368319"/>
                </a:cubicBezTo>
                <a:cubicBezTo>
                  <a:pt x="621356" y="1368319"/>
                  <a:pt x="560779" y="1360302"/>
                  <a:pt x="502430" y="1344267"/>
                </a:cubicBezTo>
                <a:cubicBezTo>
                  <a:pt x="444080" y="1328232"/>
                  <a:pt x="389739" y="1305068"/>
                  <a:pt x="339407" y="1274782"/>
                </a:cubicBezTo>
                <a:cubicBezTo>
                  <a:pt x="289075" y="1244496"/>
                  <a:pt x="242975" y="1208858"/>
                  <a:pt x="201105" y="1167882"/>
                </a:cubicBezTo>
                <a:cubicBezTo>
                  <a:pt x="159236" y="1126906"/>
                  <a:pt x="123381" y="1080805"/>
                  <a:pt x="93537" y="1029580"/>
                </a:cubicBezTo>
                <a:cubicBezTo>
                  <a:pt x="63695" y="978355"/>
                  <a:pt x="40756" y="923796"/>
                  <a:pt x="24721" y="865889"/>
                </a:cubicBezTo>
                <a:cubicBezTo>
                  <a:pt x="8686" y="807983"/>
                  <a:pt x="445" y="747411"/>
                  <a:pt x="0" y="684160"/>
                </a:cubicBezTo>
                <a:cubicBezTo>
                  <a:pt x="0" y="621356"/>
                  <a:pt x="8017" y="560779"/>
                  <a:pt x="24052" y="502430"/>
                </a:cubicBezTo>
                <a:cubicBezTo>
                  <a:pt x="40087" y="444080"/>
                  <a:pt x="63249" y="389739"/>
                  <a:pt x="93537" y="339407"/>
                </a:cubicBezTo>
                <a:cubicBezTo>
                  <a:pt x="123826" y="289075"/>
                  <a:pt x="159459" y="242975"/>
                  <a:pt x="200437" y="201105"/>
                </a:cubicBezTo>
                <a:cubicBezTo>
                  <a:pt x="241415" y="159236"/>
                  <a:pt x="287516" y="123381"/>
                  <a:pt x="338739" y="93537"/>
                </a:cubicBezTo>
                <a:cubicBezTo>
                  <a:pt x="389962" y="63695"/>
                  <a:pt x="444525" y="40756"/>
                  <a:pt x="502430" y="24721"/>
                </a:cubicBezTo>
                <a:cubicBezTo>
                  <a:pt x="560334" y="8686"/>
                  <a:pt x="620910" y="445"/>
                  <a:pt x="684160" y="0"/>
                </a:cubicBezTo>
                <a:close/>
                <a:moveTo>
                  <a:pt x="605989" y="899964"/>
                </a:moveTo>
                <a:cubicBezTo>
                  <a:pt x="615788" y="899964"/>
                  <a:pt x="625142" y="898180"/>
                  <a:pt x="634050" y="894619"/>
                </a:cubicBezTo>
                <a:cubicBezTo>
                  <a:pt x="642958" y="891058"/>
                  <a:pt x="650753" y="885713"/>
                  <a:pt x="657435" y="878584"/>
                </a:cubicBezTo>
                <a:lnTo>
                  <a:pt x="944060" y="591958"/>
                </a:lnTo>
                <a:cubicBezTo>
                  <a:pt x="950741" y="585277"/>
                  <a:pt x="955866" y="577482"/>
                  <a:pt x="959427" y="568574"/>
                </a:cubicBezTo>
                <a:cubicBezTo>
                  <a:pt x="962988" y="559666"/>
                  <a:pt x="964772" y="550535"/>
                  <a:pt x="964772" y="541181"/>
                </a:cubicBezTo>
                <a:cubicBezTo>
                  <a:pt x="964772" y="531382"/>
                  <a:pt x="962988" y="522028"/>
                  <a:pt x="959427" y="513120"/>
                </a:cubicBezTo>
                <a:cubicBezTo>
                  <a:pt x="955866" y="504212"/>
                  <a:pt x="950741" y="496639"/>
                  <a:pt x="944060" y="490403"/>
                </a:cubicBezTo>
                <a:cubicBezTo>
                  <a:pt x="937379" y="484168"/>
                  <a:pt x="929582" y="479045"/>
                  <a:pt x="920676" y="475037"/>
                </a:cubicBezTo>
                <a:cubicBezTo>
                  <a:pt x="911770" y="471028"/>
                  <a:pt x="902416" y="469023"/>
                  <a:pt x="892614" y="469023"/>
                </a:cubicBezTo>
                <a:cubicBezTo>
                  <a:pt x="883261" y="469023"/>
                  <a:pt x="874127" y="470805"/>
                  <a:pt x="865221" y="474368"/>
                </a:cubicBezTo>
                <a:cubicBezTo>
                  <a:pt x="856315" y="477932"/>
                  <a:pt x="848298" y="483054"/>
                  <a:pt x="841169" y="489735"/>
                </a:cubicBezTo>
                <a:lnTo>
                  <a:pt x="605989" y="724915"/>
                </a:lnTo>
                <a:lnTo>
                  <a:pt x="527150" y="646076"/>
                </a:lnTo>
                <a:cubicBezTo>
                  <a:pt x="512897" y="631823"/>
                  <a:pt x="495748" y="624696"/>
                  <a:pt x="475705" y="624696"/>
                </a:cubicBezTo>
                <a:cubicBezTo>
                  <a:pt x="465905" y="624696"/>
                  <a:pt x="456552" y="626478"/>
                  <a:pt x="447643" y="630041"/>
                </a:cubicBezTo>
                <a:cubicBezTo>
                  <a:pt x="438735" y="633605"/>
                  <a:pt x="430940" y="638950"/>
                  <a:pt x="424259" y="646076"/>
                </a:cubicBezTo>
                <a:cubicBezTo>
                  <a:pt x="417578" y="653203"/>
                  <a:pt x="412455" y="660775"/>
                  <a:pt x="408892" y="668793"/>
                </a:cubicBezTo>
                <a:cubicBezTo>
                  <a:pt x="405329" y="676810"/>
                  <a:pt x="403325" y="686164"/>
                  <a:pt x="402879" y="696854"/>
                </a:cubicBezTo>
                <a:cubicBezTo>
                  <a:pt x="402879" y="706208"/>
                  <a:pt x="404661" y="715341"/>
                  <a:pt x="408224" y="724247"/>
                </a:cubicBezTo>
                <a:cubicBezTo>
                  <a:pt x="411787" y="733153"/>
                  <a:pt x="417132" y="741171"/>
                  <a:pt x="424259" y="748299"/>
                </a:cubicBezTo>
                <a:lnTo>
                  <a:pt x="554543" y="878584"/>
                </a:lnTo>
                <a:cubicBezTo>
                  <a:pt x="561225" y="885265"/>
                  <a:pt x="569020" y="890390"/>
                  <a:pt x="577928" y="893951"/>
                </a:cubicBezTo>
                <a:cubicBezTo>
                  <a:pt x="586836" y="897512"/>
                  <a:pt x="596190" y="899516"/>
                  <a:pt x="605989" y="899964"/>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16" name="Graphic 32">
            <a:extLst>
              <a:ext uri="{FF2B5EF4-FFF2-40B4-BE49-F238E27FC236}">
                <a16:creationId xmlns:a16="http://schemas.microsoft.com/office/drawing/2014/main" id="{C10F58B6-9200-6A2A-2B17-377AF775FA9D}"/>
              </a:ext>
              <a:ext uri="{C183D7F6-B498-43B3-948B-1728B52AA6E4}">
                <adec:decorative xmlns:adec="http://schemas.microsoft.com/office/drawing/2017/decorative" val="1"/>
              </a:ext>
            </a:extLst>
          </p:cNvPr>
          <p:cNvSpPr>
            <a:spLocks noChangeAspect="1"/>
          </p:cNvSpPr>
          <p:nvPr/>
        </p:nvSpPr>
        <p:spPr>
          <a:xfrm>
            <a:off x="5798022" y="5551903"/>
            <a:ext cx="238125" cy="238138"/>
          </a:xfrm>
          <a:custGeom>
            <a:avLst/>
            <a:gdLst>
              <a:gd name="connsiteX0" fmla="*/ 684160 w 1368319"/>
              <a:gd name="connsiteY0" fmla="*/ 0 h 1368319"/>
              <a:gd name="connsiteX1" fmla="*/ 865889 w 1368319"/>
              <a:gd name="connsiteY1" fmla="*/ 24052 h 1368319"/>
              <a:gd name="connsiteX2" fmla="*/ 1028912 w 1368319"/>
              <a:gd name="connsiteY2" fmla="*/ 93537 h 1368319"/>
              <a:gd name="connsiteX3" fmla="*/ 1167214 w 1368319"/>
              <a:gd name="connsiteY3" fmla="*/ 200437 h 1368319"/>
              <a:gd name="connsiteX4" fmla="*/ 1274782 w 1368319"/>
              <a:gd name="connsiteY4" fmla="*/ 338739 h 1368319"/>
              <a:gd name="connsiteX5" fmla="*/ 1343598 w 1368319"/>
              <a:gd name="connsiteY5" fmla="*/ 502430 h 1368319"/>
              <a:gd name="connsiteX6" fmla="*/ 1368319 w 1368319"/>
              <a:gd name="connsiteY6" fmla="*/ 684160 h 1368319"/>
              <a:gd name="connsiteX7" fmla="*/ 1344267 w 1368319"/>
              <a:gd name="connsiteY7" fmla="*/ 865889 h 1368319"/>
              <a:gd name="connsiteX8" fmla="*/ 1274782 w 1368319"/>
              <a:gd name="connsiteY8" fmla="*/ 1028912 h 1368319"/>
              <a:gd name="connsiteX9" fmla="*/ 1167882 w 1368319"/>
              <a:gd name="connsiteY9" fmla="*/ 1167214 h 1368319"/>
              <a:gd name="connsiteX10" fmla="*/ 1029580 w 1368319"/>
              <a:gd name="connsiteY10" fmla="*/ 1274782 h 1368319"/>
              <a:gd name="connsiteX11" fmla="*/ 865889 w 1368319"/>
              <a:gd name="connsiteY11" fmla="*/ 1343598 h 1368319"/>
              <a:gd name="connsiteX12" fmla="*/ 684160 w 1368319"/>
              <a:gd name="connsiteY12" fmla="*/ 1368319 h 1368319"/>
              <a:gd name="connsiteX13" fmla="*/ 502430 w 1368319"/>
              <a:gd name="connsiteY13" fmla="*/ 1344267 h 1368319"/>
              <a:gd name="connsiteX14" fmla="*/ 339407 w 1368319"/>
              <a:gd name="connsiteY14" fmla="*/ 1274782 h 1368319"/>
              <a:gd name="connsiteX15" fmla="*/ 201105 w 1368319"/>
              <a:gd name="connsiteY15" fmla="*/ 1167882 h 1368319"/>
              <a:gd name="connsiteX16" fmla="*/ 93537 w 1368319"/>
              <a:gd name="connsiteY16" fmla="*/ 1029580 h 1368319"/>
              <a:gd name="connsiteX17" fmla="*/ 24721 w 1368319"/>
              <a:gd name="connsiteY17" fmla="*/ 865889 h 1368319"/>
              <a:gd name="connsiteX18" fmla="*/ 0 w 1368319"/>
              <a:gd name="connsiteY18" fmla="*/ 684160 h 1368319"/>
              <a:gd name="connsiteX19" fmla="*/ 24052 w 1368319"/>
              <a:gd name="connsiteY19" fmla="*/ 502430 h 1368319"/>
              <a:gd name="connsiteX20" fmla="*/ 93537 w 1368319"/>
              <a:gd name="connsiteY20" fmla="*/ 339407 h 1368319"/>
              <a:gd name="connsiteX21" fmla="*/ 200437 w 1368319"/>
              <a:gd name="connsiteY21" fmla="*/ 201105 h 1368319"/>
              <a:gd name="connsiteX22" fmla="*/ 338739 w 1368319"/>
              <a:gd name="connsiteY22" fmla="*/ 93537 h 1368319"/>
              <a:gd name="connsiteX23" fmla="*/ 502430 w 1368319"/>
              <a:gd name="connsiteY23" fmla="*/ 24721 h 1368319"/>
              <a:gd name="connsiteX24" fmla="*/ 684160 w 1368319"/>
              <a:gd name="connsiteY24" fmla="*/ 0 h 1368319"/>
              <a:gd name="connsiteX25" fmla="*/ 605989 w 1368319"/>
              <a:gd name="connsiteY25" fmla="*/ 899964 h 1368319"/>
              <a:gd name="connsiteX26" fmla="*/ 634050 w 1368319"/>
              <a:gd name="connsiteY26" fmla="*/ 894619 h 1368319"/>
              <a:gd name="connsiteX27" fmla="*/ 657435 w 1368319"/>
              <a:gd name="connsiteY27" fmla="*/ 878584 h 1368319"/>
              <a:gd name="connsiteX28" fmla="*/ 944060 w 1368319"/>
              <a:gd name="connsiteY28" fmla="*/ 591958 h 1368319"/>
              <a:gd name="connsiteX29" fmla="*/ 959427 w 1368319"/>
              <a:gd name="connsiteY29" fmla="*/ 568574 h 1368319"/>
              <a:gd name="connsiteX30" fmla="*/ 964772 w 1368319"/>
              <a:gd name="connsiteY30" fmla="*/ 541181 h 1368319"/>
              <a:gd name="connsiteX31" fmla="*/ 959427 w 1368319"/>
              <a:gd name="connsiteY31" fmla="*/ 513120 h 1368319"/>
              <a:gd name="connsiteX32" fmla="*/ 944060 w 1368319"/>
              <a:gd name="connsiteY32" fmla="*/ 490403 h 1368319"/>
              <a:gd name="connsiteX33" fmla="*/ 920676 w 1368319"/>
              <a:gd name="connsiteY33" fmla="*/ 475037 h 1368319"/>
              <a:gd name="connsiteX34" fmla="*/ 892614 w 1368319"/>
              <a:gd name="connsiteY34" fmla="*/ 469023 h 1368319"/>
              <a:gd name="connsiteX35" fmla="*/ 865221 w 1368319"/>
              <a:gd name="connsiteY35" fmla="*/ 474368 h 1368319"/>
              <a:gd name="connsiteX36" fmla="*/ 841169 w 1368319"/>
              <a:gd name="connsiteY36" fmla="*/ 489735 h 1368319"/>
              <a:gd name="connsiteX37" fmla="*/ 605989 w 1368319"/>
              <a:gd name="connsiteY37" fmla="*/ 724915 h 1368319"/>
              <a:gd name="connsiteX38" fmla="*/ 527150 w 1368319"/>
              <a:gd name="connsiteY38" fmla="*/ 646076 h 1368319"/>
              <a:gd name="connsiteX39" fmla="*/ 475705 w 1368319"/>
              <a:gd name="connsiteY39" fmla="*/ 624696 h 1368319"/>
              <a:gd name="connsiteX40" fmla="*/ 447643 w 1368319"/>
              <a:gd name="connsiteY40" fmla="*/ 630041 h 1368319"/>
              <a:gd name="connsiteX41" fmla="*/ 424259 w 1368319"/>
              <a:gd name="connsiteY41" fmla="*/ 646076 h 1368319"/>
              <a:gd name="connsiteX42" fmla="*/ 408892 w 1368319"/>
              <a:gd name="connsiteY42" fmla="*/ 668793 h 1368319"/>
              <a:gd name="connsiteX43" fmla="*/ 402879 w 1368319"/>
              <a:gd name="connsiteY43" fmla="*/ 696854 h 1368319"/>
              <a:gd name="connsiteX44" fmla="*/ 408224 w 1368319"/>
              <a:gd name="connsiteY44" fmla="*/ 724247 h 1368319"/>
              <a:gd name="connsiteX45" fmla="*/ 424259 w 1368319"/>
              <a:gd name="connsiteY45" fmla="*/ 748299 h 1368319"/>
              <a:gd name="connsiteX46" fmla="*/ 554543 w 1368319"/>
              <a:gd name="connsiteY46" fmla="*/ 878584 h 1368319"/>
              <a:gd name="connsiteX47" fmla="*/ 577928 w 1368319"/>
              <a:gd name="connsiteY47" fmla="*/ 893951 h 1368319"/>
              <a:gd name="connsiteX48" fmla="*/ 605989 w 1368319"/>
              <a:gd name="connsiteY48" fmla="*/ 899964 h 136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68319" h="1368319">
                <a:moveTo>
                  <a:pt x="684160" y="0"/>
                </a:moveTo>
                <a:cubicBezTo>
                  <a:pt x="746963" y="0"/>
                  <a:pt x="807542" y="8017"/>
                  <a:pt x="865889" y="24052"/>
                </a:cubicBezTo>
                <a:cubicBezTo>
                  <a:pt x="924237" y="40087"/>
                  <a:pt x="978582" y="63249"/>
                  <a:pt x="1028912" y="93537"/>
                </a:cubicBezTo>
                <a:cubicBezTo>
                  <a:pt x="1079242" y="123826"/>
                  <a:pt x="1125342" y="159459"/>
                  <a:pt x="1167214" y="200437"/>
                </a:cubicBezTo>
                <a:cubicBezTo>
                  <a:pt x="1209085" y="241415"/>
                  <a:pt x="1244936" y="287516"/>
                  <a:pt x="1274782" y="338739"/>
                </a:cubicBezTo>
                <a:cubicBezTo>
                  <a:pt x="1304627" y="389962"/>
                  <a:pt x="1327563" y="444525"/>
                  <a:pt x="1343598" y="502430"/>
                </a:cubicBezTo>
                <a:cubicBezTo>
                  <a:pt x="1359633" y="560334"/>
                  <a:pt x="1367871" y="620910"/>
                  <a:pt x="1368319" y="684160"/>
                </a:cubicBezTo>
                <a:cubicBezTo>
                  <a:pt x="1368319" y="746963"/>
                  <a:pt x="1360302" y="807542"/>
                  <a:pt x="1344267" y="865889"/>
                </a:cubicBezTo>
                <a:cubicBezTo>
                  <a:pt x="1328232" y="924237"/>
                  <a:pt x="1305068" y="978582"/>
                  <a:pt x="1274782" y="1028912"/>
                </a:cubicBezTo>
                <a:cubicBezTo>
                  <a:pt x="1244496" y="1079242"/>
                  <a:pt x="1208858" y="1125342"/>
                  <a:pt x="1167882" y="1167214"/>
                </a:cubicBezTo>
                <a:cubicBezTo>
                  <a:pt x="1126906" y="1209085"/>
                  <a:pt x="1080805" y="1244936"/>
                  <a:pt x="1029580" y="1274782"/>
                </a:cubicBezTo>
                <a:cubicBezTo>
                  <a:pt x="978355" y="1304627"/>
                  <a:pt x="923796" y="1327563"/>
                  <a:pt x="865889" y="1343598"/>
                </a:cubicBezTo>
                <a:cubicBezTo>
                  <a:pt x="807983" y="1359633"/>
                  <a:pt x="747411" y="1367871"/>
                  <a:pt x="684160" y="1368319"/>
                </a:cubicBezTo>
                <a:cubicBezTo>
                  <a:pt x="621356" y="1368319"/>
                  <a:pt x="560779" y="1360302"/>
                  <a:pt x="502430" y="1344267"/>
                </a:cubicBezTo>
                <a:cubicBezTo>
                  <a:pt x="444080" y="1328232"/>
                  <a:pt x="389739" y="1305068"/>
                  <a:pt x="339407" y="1274782"/>
                </a:cubicBezTo>
                <a:cubicBezTo>
                  <a:pt x="289075" y="1244496"/>
                  <a:pt x="242975" y="1208858"/>
                  <a:pt x="201105" y="1167882"/>
                </a:cubicBezTo>
                <a:cubicBezTo>
                  <a:pt x="159236" y="1126906"/>
                  <a:pt x="123381" y="1080805"/>
                  <a:pt x="93537" y="1029580"/>
                </a:cubicBezTo>
                <a:cubicBezTo>
                  <a:pt x="63695" y="978355"/>
                  <a:pt x="40756" y="923796"/>
                  <a:pt x="24721" y="865889"/>
                </a:cubicBezTo>
                <a:cubicBezTo>
                  <a:pt x="8686" y="807983"/>
                  <a:pt x="445" y="747411"/>
                  <a:pt x="0" y="684160"/>
                </a:cubicBezTo>
                <a:cubicBezTo>
                  <a:pt x="0" y="621356"/>
                  <a:pt x="8017" y="560779"/>
                  <a:pt x="24052" y="502430"/>
                </a:cubicBezTo>
                <a:cubicBezTo>
                  <a:pt x="40087" y="444080"/>
                  <a:pt x="63249" y="389739"/>
                  <a:pt x="93537" y="339407"/>
                </a:cubicBezTo>
                <a:cubicBezTo>
                  <a:pt x="123826" y="289075"/>
                  <a:pt x="159459" y="242975"/>
                  <a:pt x="200437" y="201105"/>
                </a:cubicBezTo>
                <a:cubicBezTo>
                  <a:pt x="241415" y="159236"/>
                  <a:pt x="287516" y="123381"/>
                  <a:pt x="338739" y="93537"/>
                </a:cubicBezTo>
                <a:cubicBezTo>
                  <a:pt x="389962" y="63695"/>
                  <a:pt x="444525" y="40756"/>
                  <a:pt x="502430" y="24721"/>
                </a:cubicBezTo>
                <a:cubicBezTo>
                  <a:pt x="560334" y="8686"/>
                  <a:pt x="620910" y="445"/>
                  <a:pt x="684160" y="0"/>
                </a:cubicBezTo>
                <a:close/>
                <a:moveTo>
                  <a:pt x="605989" y="899964"/>
                </a:moveTo>
                <a:cubicBezTo>
                  <a:pt x="615788" y="899964"/>
                  <a:pt x="625142" y="898180"/>
                  <a:pt x="634050" y="894619"/>
                </a:cubicBezTo>
                <a:cubicBezTo>
                  <a:pt x="642958" y="891058"/>
                  <a:pt x="650753" y="885713"/>
                  <a:pt x="657435" y="878584"/>
                </a:cubicBezTo>
                <a:lnTo>
                  <a:pt x="944060" y="591958"/>
                </a:lnTo>
                <a:cubicBezTo>
                  <a:pt x="950741" y="585277"/>
                  <a:pt x="955866" y="577482"/>
                  <a:pt x="959427" y="568574"/>
                </a:cubicBezTo>
                <a:cubicBezTo>
                  <a:pt x="962988" y="559666"/>
                  <a:pt x="964772" y="550535"/>
                  <a:pt x="964772" y="541181"/>
                </a:cubicBezTo>
                <a:cubicBezTo>
                  <a:pt x="964772" y="531382"/>
                  <a:pt x="962988" y="522028"/>
                  <a:pt x="959427" y="513120"/>
                </a:cubicBezTo>
                <a:cubicBezTo>
                  <a:pt x="955866" y="504212"/>
                  <a:pt x="950741" y="496639"/>
                  <a:pt x="944060" y="490403"/>
                </a:cubicBezTo>
                <a:cubicBezTo>
                  <a:pt x="937379" y="484168"/>
                  <a:pt x="929582" y="479045"/>
                  <a:pt x="920676" y="475037"/>
                </a:cubicBezTo>
                <a:cubicBezTo>
                  <a:pt x="911770" y="471028"/>
                  <a:pt x="902416" y="469023"/>
                  <a:pt x="892614" y="469023"/>
                </a:cubicBezTo>
                <a:cubicBezTo>
                  <a:pt x="883261" y="469023"/>
                  <a:pt x="874127" y="470805"/>
                  <a:pt x="865221" y="474368"/>
                </a:cubicBezTo>
                <a:cubicBezTo>
                  <a:pt x="856315" y="477932"/>
                  <a:pt x="848298" y="483054"/>
                  <a:pt x="841169" y="489735"/>
                </a:cubicBezTo>
                <a:lnTo>
                  <a:pt x="605989" y="724915"/>
                </a:lnTo>
                <a:lnTo>
                  <a:pt x="527150" y="646076"/>
                </a:lnTo>
                <a:cubicBezTo>
                  <a:pt x="512897" y="631823"/>
                  <a:pt x="495748" y="624696"/>
                  <a:pt x="475705" y="624696"/>
                </a:cubicBezTo>
                <a:cubicBezTo>
                  <a:pt x="465905" y="624696"/>
                  <a:pt x="456552" y="626478"/>
                  <a:pt x="447643" y="630041"/>
                </a:cubicBezTo>
                <a:cubicBezTo>
                  <a:pt x="438735" y="633605"/>
                  <a:pt x="430940" y="638950"/>
                  <a:pt x="424259" y="646076"/>
                </a:cubicBezTo>
                <a:cubicBezTo>
                  <a:pt x="417578" y="653203"/>
                  <a:pt x="412455" y="660775"/>
                  <a:pt x="408892" y="668793"/>
                </a:cubicBezTo>
                <a:cubicBezTo>
                  <a:pt x="405329" y="676810"/>
                  <a:pt x="403325" y="686164"/>
                  <a:pt x="402879" y="696854"/>
                </a:cubicBezTo>
                <a:cubicBezTo>
                  <a:pt x="402879" y="706208"/>
                  <a:pt x="404661" y="715341"/>
                  <a:pt x="408224" y="724247"/>
                </a:cubicBezTo>
                <a:cubicBezTo>
                  <a:pt x="411787" y="733153"/>
                  <a:pt x="417132" y="741171"/>
                  <a:pt x="424259" y="748299"/>
                </a:cubicBezTo>
                <a:lnTo>
                  <a:pt x="554543" y="878584"/>
                </a:lnTo>
                <a:cubicBezTo>
                  <a:pt x="561225" y="885265"/>
                  <a:pt x="569020" y="890390"/>
                  <a:pt x="577928" y="893951"/>
                </a:cubicBezTo>
                <a:cubicBezTo>
                  <a:pt x="586836" y="897512"/>
                  <a:pt x="596190" y="899516"/>
                  <a:pt x="605989" y="899964"/>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Tree>
    <p:extLst>
      <p:ext uri="{BB962C8B-B14F-4D97-AF65-F5344CB8AC3E}">
        <p14:creationId xmlns:p14="http://schemas.microsoft.com/office/powerpoint/2010/main" val="21700711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DBC37-8BC8-6670-3EF0-6C58C6635C5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24B9E36-2940-427F-A83D-94D83EF7F55E}"/>
              </a:ext>
            </a:extLst>
          </p:cNvPr>
          <p:cNvSpPr>
            <a:spLocks noGrp="1"/>
          </p:cNvSpPr>
          <p:nvPr>
            <p:ph type="title"/>
          </p:nvPr>
        </p:nvSpPr>
        <p:spPr>
          <a:xfrm>
            <a:off x="835370" y="171396"/>
            <a:ext cx="3736630" cy="2202350"/>
          </a:xfrm>
        </p:spPr>
        <p:txBody>
          <a:bodyPr/>
          <a:lstStyle/>
          <a:p>
            <a:pPr lvl="0"/>
            <a:r>
              <a:rPr lang="en-US" noProof="0" dirty="0"/>
              <a:t>Getting started</a:t>
            </a:r>
          </a:p>
        </p:txBody>
      </p:sp>
      <p:sp>
        <p:nvSpPr>
          <p:cNvPr id="6" name="Rectangle: Rounded Corners 10">
            <a:extLst>
              <a:ext uri="{FF2B5EF4-FFF2-40B4-BE49-F238E27FC236}">
                <a16:creationId xmlns:a16="http://schemas.microsoft.com/office/drawing/2014/main" id="{B59F4149-C25A-D6A5-39C1-1F2C2A6724FB}"/>
              </a:ext>
              <a:ext uri="{C183D7F6-B498-43B3-948B-1728B52AA6E4}">
                <adec:decorative xmlns:adec="http://schemas.microsoft.com/office/drawing/2017/decorative" val="1"/>
              </a:ext>
            </a:extLst>
          </p:cNvPr>
          <p:cNvSpPr/>
          <p:nvPr/>
        </p:nvSpPr>
        <p:spPr bwMode="auto">
          <a:xfrm>
            <a:off x="5013761" y="1078699"/>
            <a:ext cx="6903524" cy="4808545"/>
          </a:xfrm>
          <a:prstGeom prst="roundRect">
            <a:avLst>
              <a:gd name="adj" fmla="val 4829"/>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latin typeface="+mj-lt"/>
              <a:cs typeface="Segoe UI" pitchFamily="34" charset="0"/>
            </a:endParaRPr>
          </a:p>
        </p:txBody>
      </p:sp>
      <p:sp>
        <p:nvSpPr>
          <p:cNvPr id="17" name="TextBox 16">
            <a:extLst>
              <a:ext uri="{FF2B5EF4-FFF2-40B4-BE49-F238E27FC236}">
                <a16:creationId xmlns:a16="http://schemas.microsoft.com/office/drawing/2014/main" id="{823E9154-A6D3-21D5-341F-46A009596FE2}"/>
              </a:ext>
            </a:extLst>
          </p:cNvPr>
          <p:cNvSpPr txBox="1"/>
          <p:nvPr/>
        </p:nvSpPr>
        <p:spPr>
          <a:xfrm>
            <a:off x="6130030" y="1496076"/>
            <a:ext cx="5394960" cy="400110"/>
          </a:xfrm>
          <a:prstGeom prst="rect">
            <a:avLst/>
          </a:prstGeom>
          <a:noFill/>
        </p:spPr>
        <p:txBody>
          <a:bodyPr wrap="square">
            <a:spAutoFit/>
          </a:bodyPr>
          <a:lstStyle/>
          <a:p>
            <a:pPr marR="0" lvl="0" indent="0" fontAlgn="base">
              <a:lnSpc>
                <a:spcPct val="100000"/>
              </a:lnSpc>
              <a:spcBef>
                <a:spcPts val="1200"/>
              </a:spcBef>
              <a:spcAft>
                <a:spcPts val="1200"/>
              </a:spcAft>
              <a:buClrTx/>
              <a:buSzTx/>
              <a:buFontTx/>
              <a:buNone/>
              <a:tabLst/>
            </a:pPr>
            <a:r>
              <a:rPr lang="en-US" altLang="en-US" sz="2000">
                <a:solidFill>
                  <a:schemeClr val="bg1"/>
                </a:solidFill>
                <a:latin typeface="+mj-lt"/>
                <a:cs typeface="Segoe UI"/>
              </a:rPr>
              <a:t>Identify a champion </a:t>
            </a:r>
          </a:p>
        </p:txBody>
      </p:sp>
      <p:sp>
        <p:nvSpPr>
          <p:cNvPr id="18" name="TextBox 17">
            <a:extLst>
              <a:ext uri="{FF2B5EF4-FFF2-40B4-BE49-F238E27FC236}">
                <a16:creationId xmlns:a16="http://schemas.microsoft.com/office/drawing/2014/main" id="{08096543-E025-ED47-0750-DC5CF0E70B88}"/>
              </a:ext>
            </a:extLst>
          </p:cNvPr>
          <p:cNvSpPr txBox="1"/>
          <p:nvPr/>
        </p:nvSpPr>
        <p:spPr>
          <a:xfrm>
            <a:off x="6130030" y="2300059"/>
            <a:ext cx="5394960" cy="707886"/>
          </a:xfrm>
          <a:prstGeom prst="rect">
            <a:avLst/>
          </a:prstGeom>
          <a:noFill/>
        </p:spPr>
        <p:txBody>
          <a:bodyPr wrap="square">
            <a:spAutoFit/>
          </a:bodyPr>
          <a:lstStyle/>
          <a:p>
            <a:pPr fontAlgn="base">
              <a:spcBef>
                <a:spcPts val="1200"/>
              </a:spcBef>
              <a:spcAft>
                <a:spcPts val="1200"/>
              </a:spcAft>
            </a:pPr>
            <a:r>
              <a:rPr lang="en-US" altLang="en-US" sz="2000">
                <a:solidFill>
                  <a:schemeClr val="bg1"/>
                </a:solidFill>
                <a:latin typeface="+mj-lt"/>
                <a:cs typeface="Segoe UI Light" panose="020B0502040204020203" pitchFamily="34" charset="0"/>
              </a:rPr>
              <a:t>Start with a pilot team, project, and clear goals</a:t>
            </a:r>
          </a:p>
        </p:txBody>
      </p:sp>
      <p:sp>
        <p:nvSpPr>
          <p:cNvPr id="19" name="TextBox 18">
            <a:extLst>
              <a:ext uri="{FF2B5EF4-FFF2-40B4-BE49-F238E27FC236}">
                <a16:creationId xmlns:a16="http://schemas.microsoft.com/office/drawing/2014/main" id="{48C492D2-757E-37F6-DDC7-28BA2BCDD883}"/>
              </a:ext>
            </a:extLst>
          </p:cNvPr>
          <p:cNvSpPr txBox="1"/>
          <p:nvPr/>
        </p:nvSpPr>
        <p:spPr>
          <a:xfrm>
            <a:off x="6130030" y="3136833"/>
            <a:ext cx="5394960" cy="707886"/>
          </a:xfrm>
          <a:prstGeom prst="rect">
            <a:avLst/>
          </a:prstGeom>
          <a:noFill/>
        </p:spPr>
        <p:txBody>
          <a:bodyPr wrap="square" lIns="91440" tIns="45720" rIns="91440" bIns="45720" anchor="t">
            <a:spAutoFit/>
          </a:bodyPr>
          <a:lstStyle/>
          <a:p>
            <a:pPr>
              <a:spcBef>
                <a:spcPts val="1200"/>
              </a:spcBef>
              <a:spcAft>
                <a:spcPts val="1200"/>
              </a:spcAft>
            </a:pPr>
            <a:r>
              <a:rPr lang="en-US" altLang="en-US" sz="2000">
                <a:solidFill>
                  <a:schemeClr val="bg1"/>
                </a:solidFill>
                <a:latin typeface="+mj-lt"/>
                <a:cs typeface="Segoe UI"/>
              </a:rPr>
              <a:t>Get started with </a:t>
            </a:r>
            <a:r>
              <a:rPr lang="en-US" altLang="en-US" sz="2000" err="1">
                <a:solidFill>
                  <a:schemeClr val="bg1"/>
                </a:solidFill>
                <a:latin typeface="+mj-lt"/>
                <a:cs typeface="Segoe UI"/>
              </a:rPr>
              <a:t>Codespaces</a:t>
            </a:r>
            <a:r>
              <a:rPr lang="en-US" altLang="en-US" sz="2000">
                <a:solidFill>
                  <a:schemeClr val="bg1"/>
                </a:solidFill>
                <a:latin typeface="+mj-lt"/>
                <a:cs typeface="Segoe UI"/>
              </a:rPr>
              <a:t> on Github.com</a:t>
            </a:r>
            <a:endParaRPr lang="en-US">
              <a:solidFill>
                <a:schemeClr val="bg1"/>
              </a:solidFill>
              <a:latin typeface="+mj-lt"/>
            </a:endParaRPr>
          </a:p>
        </p:txBody>
      </p:sp>
      <p:sp>
        <p:nvSpPr>
          <p:cNvPr id="20" name="TextBox 19">
            <a:extLst>
              <a:ext uri="{FF2B5EF4-FFF2-40B4-BE49-F238E27FC236}">
                <a16:creationId xmlns:a16="http://schemas.microsoft.com/office/drawing/2014/main" id="{CED7A8A3-17EE-4928-240F-7249E4BEA8AE}"/>
              </a:ext>
            </a:extLst>
          </p:cNvPr>
          <p:cNvSpPr txBox="1"/>
          <p:nvPr/>
        </p:nvSpPr>
        <p:spPr>
          <a:xfrm>
            <a:off x="6130030" y="3973607"/>
            <a:ext cx="5394960" cy="1015663"/>
          </a:xfrm>
          <a:prstGeom prst="rect">
            <a:avLst/>
          </a:prstGeom>
          <a:noFill/>
        </p:spPr>
        <p:txBody>
          <a:bodyPr wrap="square" lIns="91440" tIns="45720" rIns="91440" bIns="45720" anchor="t">
            <a:spAutoFit/>
          </a:bodyPr>
          <a:lstStyle/>
          <a:p>
            <a:pPr>
              <a:spcBef>
                <a:spcPts val="1200"/>
              </a:spcBef>
              <a:spcAft>
                <a:spcPts val="1200"/>
              </a:spcAft>
            </a:pPr>
            <a:r>
              <a:rPr lang="en-US" altLang="en-US" sz="2000">
                <a:solidFill>
                  <a:schemeClr val="bg1"/>
                </a:solidFill>
                <a:latin typeface="+mj-lt"/>
                <a:cs typeface="Segoe UI Light"/>
              </a:rPr>
              <a:t>Build a Dev Box from a Visual Studio optimized developer image or start blank and build.</a:t>
            </a:r>
            <a:endParaRPr lang="en-US">
              <a:solidFill>
                <a:schemeClr val="bg1"/>
              </a:solidFill>
              <a:latin typeface="+mj-lt"/>
            </a:endParaRPr>
          </a:p>
        </p:txBody>
      </p:sp>
      <p:sp>
        <p:nvSpPr>
          <p:cNvPr id="21" name="Oval 20">
            <a:extLst>
              <a:ext uri="{FF2B5EF4-FFF2-40B4-BE49-F238E27FC236}">
                <a16:creationId xmlns:a16="http://schemas.microsoft.com/office/drawing/2014/main" id="{080F5581-9D7E-7B26-D926-9B59A116B317}"/>
              </a:ext>
              <a:ext uri="{C183D7F6-B498-43B3-948B-1728B52AA6E4}">
                <adec:decorative xmlns:adec="http://schemas.microsoft.com/office/drawing/2017/decorative" val="1"/>
              </a:ext>
            </a:extLst>
          </p:cNvPr>
          <p:cNvSpPr/>
          <p:nvPr/>
        </p:nvSpPr>
        <p:spPr bwMode="auto">
          <a:xfrm>
            <a:off x="5328979" y="1426667"/>
            <a:ext cx="508151" cy="508151"/>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a:solidFill>
                  <a:schemeClr val="bg1"/>
                </a:solidFill>
                <a:latin typeface="+mj-lt"/>
              </a:rPr>
              <a:t>1</a:t>
            </a:r>
          </a:p>
        </p:txBody>
      </p:sp>
      <p:sp>
        <p:nvSpPr>
          <p:cNvPr id="22" name="Oval 21">
            <a:extLst>
              <a:ext uri="{FF2B5EF4-FFF2-40B4-BE49-F238E27FC236}">
                <a16:creationId xmlns:a16="http://schemas.microsoft.com/office/drawing/2014/main" id="{8DAF3D77-CFFB-04F4-198F-CD44A11F7E12}"/>
              </a:ext>
              <a:ext uri="{C183D7F6-B498-43B3-948B-1728B52AA6E4}">
                <adec:decorative xmlns:adec="http://schemas.microsoft.com/office/drawing/2017/decorative" val="1"/>
              </a:ext>
            </a:extLst>
          </p:cNvPr>
          <p:cNvSpPr/>
          <p:nvPr/>
        </p:nvSpPr>
        <p:spPr bwMode="auto">
          <a:xfrm>
            <a:off x="5328979" y="2358830"/>
            <a:ext cx="508151" cy="508151"/>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a:solidFill>
                  <a:schemeClr val="bg1"/>
                </a:solidFill>
                <a:latin typeface="+mj-lt"/>
              </a:rPr>
              <a:t>2</a:t>
            </a:r>
          </a:p>
        </p:txBody>
      </p:sp>
      <p:sp>
        <p:nvSpPr>
          <p:cNvPr id="23" name="Oval 22">
            <a:extLst>
              <a:ext uri="{FF2B5EF4-FFF2-40B4-BE49-F238E27FC236}">
                <a16:creationId xmlns:a16="http://schemas.microsoft.com/office/drawing/2014/main" id="{F1379CDC-5DEF-4834-A99D-26FAD4C3E770}"/>
              </a:ext>
              <a:ext uri="{C183D7F6-B498-43B3-948B-1728B52AA6E4}">
                <adec:decorative xmlns:adec="http://schemas.microsoft.com/office/drawing/2017/decorative" val="1"/>
              </a:ext>
            </a:extLst>
          </p:cNvPr>
          <p:cNvSpPr/>
          <p:nvPr/>
        </p:nvSpPr>
        <p:spPr bwMode="auto">
          <a:xfrm>
            <a:off x="5328979" y="3216272"/>
            <a:ext cx="508151" cy="508151"/>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a:solidFill>
                  <a:schemeClr val="bg1"/>
                </a:solidFill>
                <a:latin typeface="+mj-lt"/>
              </a:rPr>
              <a:t>3</a:t>
            </a:r>
          </a:p>
        </p:txBody>
      </p:sp>
      <p:sp>
        <p:nvSpPr>
          <p:cNvPr id="24" name="Oval 23">
            <a:extLst>
              <a:ext uri="{FF2B5EF4-FFF2-40B4-BE49-F238E27FC236}">
                <a16:creationId xmlns:a16="http://schemas.microsoft.com/office/drawing/2014/main" id="{881ABDA2-918C-7C63-689B-A0F96DCC3DE4}"/>
              </a:ext>
              <a:ext uri="{C183D7F6-B498-43B3-948B-1728B52AA6E4}">
                <adec:decorative xmlns:adec="http://schemas.microsoft.com/office/drawing/2017/decorative" val="1"/>
              </a:ext>
            </a:extLst>
          </p:cNvPr>
          <p:cNvSpPr/>
          <p:nvPr/>
        </p:nvSpPr>
        <p:spPr bwMode="auto">
          <a:xfrm>
            <a:off x="5328979" y="4112178"/>
            <a:ext cx="508151" cy="508151"/>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a:solidFill>
                  <a:schemeClr val="bg1"/>
                </a:solidFill>
                <a:latin typeface="+mj-lt"/>
              </a:rPr>
              <a:t>4</a:t>
            </a:r>
          </a:p>
        </p:txBody>
      </p:sp>
    </p:spTree>
    <p:extLst>
      <p:ext uri="{BB962C8B-B14F-4D97-AF65-F5344CB8AC3E}">
        <p14:creationId xmlns:p14="http://schemas.microsoft.com/office/powerpoint/2010/main" val="1923444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11">
            <a:extLst>
              <a:ext uri="{FF2B5EF4-FFF2-40B4-BE49-F238E27FC236}">
                <a16:creationId xmlns:a16="http://schemas.microsoft.com/office/drawing/2014/main" id="{A79DA06C-FE81-FD6D-9B82-BAECB27BA112}"/>
              </a:ext>
            </a:extLst>
          </p:cNvPr>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6">
            <a:extLst>
              <a:ext uri="{FF2B5EF4-FFF2-40B4-BE49-F238E27FC236}">
                <a16:creationId xmlns:a16="http://schemas.microsoft.com/office/drawing/2014/main" id="{1737B5A3-0091-E799-8805-94D163FBE865}"/>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5716511" y="400628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B808F33-AD9E-E39E-DA02-B2A0BEE9B3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7308" y="4006280"/>
            <a:ext cx="562571" cy="45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3456628-C427-8953-DDA5-7BE792CEB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5147" y="2372264"/>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a:extLst>
              <a:ext uri="{FF2B5EF4-FFF2-40B4-BE49-F238E27FC236}">
                <a16:creationId xmlns:a16="http://schemas.microsoft.com/office/drawing/2014/main" id="{41EE7EA4-72E7-B712-33FB-99EFEB3A8A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43476" y="4006280"/>
            <a:ext cx="392013" cy="457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a:extLst>
              <a:ext uri="{FF2B5EF4-FFF2-40B4-BE49-F238E27FC236}">
                <a16:creationId xmlns:a16="http://schemas.microsoft.com/office/drawing/2014/main" id="{DF0CB0D6-D0B3-2FF6-7CF4-59FA201181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31693" y="4823288"/>
            <a:ext cx="426839" cy="457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a:extLst>
              <a:ext uri="{FF2B5EF4-FFF2-40B4-BE49-F238E27FC236}">
                <a16:creationId xmlns:a16="http://schemas.microsoft.com/office/drawing/2014/main" id="{C3BF4BA4-DFD7-C2E1-DC5B-C9AF2E3883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9086" y="4006280"/>
            <a:ext cx="660797"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8" descr="Website icon png, Website icon png Transparent FREE for download on WebStockReview 2022">
            <a:extLst>
              <a:ext uri="{FF2B5EF4-FFF2-40B4-BE49-F238E27FC236}">
                <a16:creationId xmlns:a16="http://schemas.microsoft.com/office/drawing/2014/main" id="{93378091-F42C-4371-54B5-94D7B666E08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10760" y="1555256"/>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1" name="Content Placeholder 4" descr="A person smiling for the camera&#10;&#10;Description automatically generated with medium confidence">
            <a:extLst>
              <a:ext uri="{FF2B5EF4-FFF2-40B4-BE49-F238E27FC236}">
                <a16:creationId xmlns:a16="http://schemas.microsoft.com/office/drawing/2014/main" id="{CD43BC39-0E45-B284-5B14-9A2318CDCA8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5720" y="1253331"/>
            <a:ext cx="4351339" cy="43513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20" descr="Podcast Icon Png, Transparent Png - kindpng">
            <a:extLst>
              <a:ext uri="{FF2B5EF4-FFF2-40B4-BE49-F238E27FC236}">
                <a16:creationId xmlns:a16="http://schemas.microsoft.com/office/drawing/2014/main" id="{670AD0C1-2E76-37E4-4059-CCC98D20205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41947" y="3189272"/>
            <a:ext cx="592157" cy="4572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C15C447-8D9B-F367-234D-191DE2C3201E}"/>
              </a:ext>
            </a:extLst>
          </p:cNvPr>
          <p:cNvSpPr txBox="1"/>
          <p:nvPr/>
        </p:nvSpPr>
        <p:spPr>
          <a:xfrm>
            <a:off x="6556074" y="1555257"/>
            <a:ext cx="41886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aleway" pitchFamily="2" charset="0"/>
                <a:ea typeface="+mn-ea"/>
                <a:cs typeface="+mn-cs"/>
              </a:rPr>
              <a:t>https://www.isaacrlevin.com</a:t>
            </a:r>
          </a:p>
        </p:txBody>
      </p:sp>
      <p:sp>
        <p:nvSpPr>
          <p:cNvPr id="14" name="TextBox 13">
            <a:extLst>
              <a:ext uri="{FF2B5EF4-FFF2-40B4-BE49-F238E27FC236}">
                <a16:creationId xmlns:a16="http://schemas.microsoft.com/office/drawing/2014/main" id="{DD62CC4F-ED2B-62DE-35E8-06C53482ACD8}"/>
              </a:ext>
            </a:extLst>
          </p:cNvPr>
          <p:cNvSpPr txBox="1"/>
          <p:nvPr/>
        </p:nvSpPr>
        <p:spPr>
          <a:xfrm>
            <a:off x="6556075" y="3198167"/>
            <a:ext cx="496054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aleway" pitchFamily="2" charset="0"/>
                <a:ea typeface="+mn-ea"/>
                <a:cs typeface="+mn-cs"/>
              </a:rPr>
              <a:t>https://www.coffeeandopensource.com</a:t>
            </a:r>
          </a:p>
        </p:txBody>
      </p:sp>
      <p:sp>
        <p:nvSpPr>
          <p:cNvPr id="15" name="TextBox 14">
            <a:extLst>
              <a:ext uri="{FF2B5EF4-FFF2-40B4-BE49-F238E27FC236}">
                <a16:creationId xmlns:a16="http://schemas.microsoft.com/office/drawing/2014/main" id="{3CE8BC64-65BC-4545-51BB-B14BE5988052}"/>
              </a:ext>
            </a:extLst>
          </p:cNvPr>
          <p:cNvSpPr txBox="1"/>
          <p:nvPr/>
        </p:nvSpPr>
        <p:spPr>
          <a:xfrm>
            <a:off x="6556075" y="2390056"/>
            <a:ext cx="45547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Raleway" pitchFamily="2" charset="0"/>
                <a:ea typeface="+mn-ea"/>
                <a:cs typeface="+mn-cs"/>
              </a:rPr>
              <a:t>@isaacrlevin</a:t>
            </a:r>
            <a:endParaRPr kumimoji="0" lang="en-US" sz="1800" b="1" i="0" u="none" strike="noStrike" kern="1200" cap="none" spc="0" normalizeH="0" baseline="0" noProof="0" dirty="0">
              <a:ln>
                <a:noFill/>
              </a:ln>
              <a:solidFill>
                <a:prstClr val="white"/>
              </a:solidFill>
              <a:effectLst/>
              <a:uLnTx/>
              <a:uFillTx/>
              <a:latin typeface="Raleway" pitchFamily="2" charset="0"/>
              <a:ea typeface="+mn-ea"/>
              <a:cs typeface="+mn-cs"/>
            </a:endParaRPr>
          </a:p>
        </p:txBody>
      </p:sp>
      <p:sp>
        <p:nvSpPr>
          <p:cNvPr id="16" name="TextBox 15">
            <a:extLst>
              <a:ext uri="{FF2B5EF4-FFF2-40B4-BE49-F238E27FC236}">
                <a16:creationId xmlns:a16="http://schemas.microsoft.com/office/drawing/2014/main" id="{C497EEB8-F9E1-72C9-024B-15A683CBE1CD}"/>
              </a:ext>
            </a:extLst>
          </p:cNvPr>
          <p:cNvSpPr txBox="1"/>
          <p:nvPr/>
        </p:nvSpPr>
        <p:spPr>
          <a:xfrm>
            <a:off x="8666671" y="4001816"/>
            <a:ext cx="45547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aleway" pitchFamily="2" charset="0"/>
                <a:ea typeface="+mn-ea"/>
                <a:cs typeface="+mn-cs"/>
              </a:rPr>
              <a:t>         @isaacrlevin</a:t>
            </a:r>
          </a:p>
        </p:txBody>
      </p:sp>
      <p:sp>
        <p:nvSpPr>
          <p:cNvPr id="17" name="TextBox 16">
            <a:extLst>
              <a:ext uri="{FF2B5EF4-FFF2-40B4-BE49-F238E27FC236}">
                <a16:creationId xmlns:a16="http://schemas.microsoft.com/office/drawing/2014/main" id="{80686CDB-4189-92F1-C80F-9D4CD44A2D1F}"/>
              </a:ext>
            </a:extLst>
          </p:cNvPr>
          <p:cNvSpPr txBox="1"/>
          <p:nvPr/>
        </p:nvSpPr>
        <p:spPr>
          <a:xfrm>
            <a:off x="6556075" y="4841079"/>
            <a:ext cx="45547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aleway" pitchFamily="2" charset="0"/>
                <a:ea typeface="+mn-ea"/>
                <a:cs typeface="+mn-cs"/>
              </a:rPr>
              <a:t>@isaacrlevin@fosstodon.org</a:t>
            </a:r>
          </a:p>
        </p:txBody>
      </p:sp>
      <p:pic>
        <p:nvPicPr>
          <p:cNvPr id="18" name="Picture 17" descr="A blue butterfly on a black background&#10;&#10;Description automatically generated">
            <a:extLst>
              <a:ext uri="{FF2B5EF4-FFF2-40B4-BE49-F238E27FC236}">
                <a16:creationId xmlns:a16="http://schemas.microsoft.com/office/drawing/2014/main" id="{083787B0-F53A-7C73-C09D-E7A8341B41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05977" y="3891980"/>
            <a:ext cx="856304" cy="685800"/>
          </a:xfrm>
          <a:prstGeom prst="rect">
            <a:avLst/>
          </a:prstGeom>
        </p:spPr>
      </p:pic>
    </p:spTree>
    <p:extLst>
      <p:ext uri="{BB962C8B-B14F-4D97-AF65-F5344CB8AC3E}">
        <p14:creationId xmlns:p14="http://schemas.microsoft.com/office/powerpoint/2010/main" val="1305716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78000">
              <a:schemeClr val="accent6">
                <a:lumMod val="50000"/>
              </a:schemeClr>
            </a:gs>
            <a:gs pos="35040">
              <a:srgbClr val="020B11"/>
            </a:gs>
            <a:gs pos="11979">
              <a:schemeClr val="accent4">
                <a:lumMod val="50000"/>
              </a:schemeClr>
            </a:gs>
            <a:gs pos="0">
              <a:schemeClr val="accent4"/>
            </a:gs>
            <a:gs pos="99000">
              <a:schemeClr val="tx2">
                <a:lumMod val="50000"/>
              </a:schemeClr>
            </a:gs>
          </a:gsLst>
          <a:lin ang="7800000" scaled="0"/>
        </a:gradFill>
        <a:effectLst/>
      </p:bgPr>
    </p:bg>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CE1ABEC8-43FD-4F21-A7D2-70200D86263C}"/>
              </a:ext>
            </a:extLst>
          </p:cNvPr>
          <p:cNvSpPr>
            <a:spLocks noGrp="1"/>
          </p:cNvSpPr>
          <p:nvPr>
            <p:ph type="title"/>
          </p:nvPr>
        </p:nvSpPr>
        <p:spPr>
          <a:xfrm>
            <a:off x="835831" y="173735"/>
            <a:ext cx="4409514" cy="2203704"/>
          </a:xfrm>
        </p:spPr>
        <p:txBody>
          <a:bodyPr/>
          <a:lstStyle/>
          <a:p>
            <a:r>
              <a:rPr lang="en-US" dirty="0"/>
              <a:t>THANK YOU</a:t>
            </a:r>
          </a:p>
        </p:txBody>
      </p:sp>
      <p:sp>
        <p:nvSpPr>
          <p:cNvPr id="3" name="Text Placeholder 2">
            <a:extLst>
              <a:ext uri="{FF2B5EF4-FFF2-40B4-BE49-F238E27FC236}">
                <a16:creationId xmlns:a16="http://schemas.microsoft.com/office/drawing/2014/main" id="{123EAF1A-CBA2-A041-650B-A238CAF9214A}"/>
              </a:ext>
            </a:extLst>
          </p:cNvPr>
          <p:cNvSpPr txBox="1">
            <a:spLocks/>
          </p:cNvSpPr>
          <p:nvPr/>
        </p:nvSpPr>
        <p:spPr>
          <a:xfrm>
            <a:off x="558762" y="2588218"/>
            <a:ext cx="6117381" cy="301752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r>
              <a:rPr lang="en-US" dirty="0"/>
              <a:t>https://isaacl.dev/cde-talk</a:t>
            </a:r>
          </a:p>
        </p:txBody>
      </p:sp>
      <p:pic>
        <p:nvPicPr>
          <p:cNvPr id="1026" name="Picture 2">
            <a:extLst>
              <a:ext uri="{FF2B5EF4-FFF2-40B4-BE49-F238E27FC236}">
                <a16:creationId xmlns:a16="http://schemas.microsoft.com/office/drawing/2014/main" id="{E570348B-1A54-55C7-BE3C-2CD30E50CB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9615" y="3590856"/>
            <a:ext cx="3046218" cy="3046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464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tx2"/>
            </a:gs>
            <a:gs pos="81000">
              <a:schemeClr val="accent6"/>
            </a:gs>
            <a:gs pos="55000">
              <a:srgbClr val="02090E"/>
            </a:gs>
            <a:gs pos="14000">
              <a:schemeClr val="accent4">
                <a:lumMod val="75000"/>
              </a:schemeClr>
            </a:gs>
            <a:gs pos="0">
              <a:schemeClr val="accent4"/>
            </a:gs>
          </a:gsLst>
          <a:lin ang="2700000" scaled="1"/>
          <a:tileRect/>
        </a:gra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A2458FF-0D0C-4ACC-C6FB-103BC0BADCCD}"/>
              </a:ext>
            </a:extLst>
          </p:cNvPr>
          <p:cNvSpPr>
            <a:spLocks noGrp="1"/>
          </p:cNvSpPr>
          <p:nvPr>
            <p:ph type="title"/>
          </p:nvPr>
        </p:nvSpPr>
        <p:spPr>
          <a:xfrm>
            <a:off x="838201" y="365125"/>
            <a:ext cx="4466502" cy="1936866"/>
          </a:xfrm>
        </p:spPr>
        <p:txBody>
          <a:bodyPr/>
          <a:lstStyle/>
          <a:p>
            <a:r>
              <a:rPr lang="en-US" dirty="0"/>
              <a:t>Agenda</a:t>
            </a:r>
          </a:p>
        </p:txBody>
      </p:sp>
      <p:sp>
        <p:nvSpPr>
          <p:cNvPr id="31" name="Text Placeholder 3">
            <a:extLst>
              <a:ext uri="{FF2B5EF4-FFF2-40B4-BE49-F238E27FC236}">
                <a16:creationId xmlns:a16="http://schemas.microsoft.com/office/drawing/2014/main" id="{F1239C0E-3F39-787D-0FC3-6B7C9BA37E8F}"/>
              </a:ext>
            </a:extLst>
          </p:cNvPr>
          <p:cNvSpPr>
            <a:spLocks noGrp="1"/>
          </p:cNvSpPr>
          <p:nvPr>
            <p:ph sz="quarter" idx="10"/>
          </p:nvPr>
        </p:nvSpPr>
        <p:spPr>
          <a:xfrm>
            <a:off x="838201" y="3097848"/>
            <a:ext cx="4466504" cy="3405187"/>
          </a:xfrm>
        </p:spPr>
        <p:txBody>
          <a:bodyPr anchor="t"/>
          <a:lstStyle/>
          <a:p>
            <a:r>
              <a:rPr lang="en-US" dirty="0">
                <a:latin typeface="+mj-lt"/>
              </a:rPr>
              <a:t>Cloud Developer Environments 101</a:t>
            </a:r>
          </a:p>
          <a:p>
            <a:endParaRPr lang="en-US" dirty="0">
              <a:latin typeface="+mj-lt"/>
            </a:endParaRPr>
          </a:p>
          <a:p>
            <a:r>
              <a:rPr lang="en-US" dirty="0">
                <a:latin typeface="+mj-lt"/>
              </a:rPr>
              <a:t>Some Demos!</a:t>
            </a:r>
          </a:p>
          <a:p>
            <a:endParaRPr lang="en-US" dirty="0">
              <a:latin typeface="+mj-lt"/>
            </a:endParaRPr>
          </a:p>
          <a:p>
            <a:r>
              <a:rPr lang="en-US" dirty="0">
                <a:latin typeface="+mj-lt"/>
              </a:rPr>
              <a:t>Which one is best for me?</a:t>
            </a:r>
          </a:p>
        </p:txBody>
      </p:sp>
    </p:spTree>
    <p:extLst>
      <p:ext uri="{BB962C8B-B14F-4D97-AF65-F5344CB8AC3E}">
        <p14:creationId xmlns:p14="http://schemas.microsoft.com/office/powerpoint/2010/main" val="1460159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3EFC7-5720-CB51-4A52-C510626C73D6}"/>
            </a:ext>
          </a:extLst>
        </p:cNvPr>
        <p:cNvGrpSpPr/>
        <p:nvPr/>
      </p:nvGrpSpPr>
      <p:grpSpPr>
        <a:xfrm>
          <a:off x="0" y="0"/>
          <a:ext cx="0" cy="0"/>
          <a:chOff x="0" y="0"/>
          <a:chExt cx="0" cy="0"/>
        </a:xfrm>
      </p:grpSpPr>
      <p:pic>
        <p:nvPicPr>
          <p:cNvPr id="9" name="Graphic 8">
            <a:extLst>
              <a:ext uri="{FF2B5EF4-FFF2-40B4-BE49-F238E27FC236}">
                <a16:creationId xmlns:a16="http://schemas.microsoft.com/office/drawing/2014/main" id="{0B693B11-75C4-F968-B31A-4954EA30D2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48646" y="564125"/>
            <a:ext cx="1821741" cy="285971"/>
          </a:xfrm>
          <a:prstGeom prst="rect">
            <a:avLst/>
          </a:prstGeom>
        </p:spPr>
      </p:pic>
      <p:pic>
        <p:nvPicPr>
          <p:cNvPr id="10" name="Graphic 9">
            <a:extLst>
              <a:ext uri="{FF2B5EF4-FFF2-40B4-BE49-F238E27FC236}">
                <a16:creationId xmlns:a16="http://schemas.microsoft.com/office/drawing/2014/main" id="{9820508A-74F8-0AC5-01AE-0CC5D383B33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34186" y="3848804"/>
            <a:ext cx="604742" cy="623639"/>
          </a:xfrm>
          <a:prstGeom prst="rect">
            <a:avLst/>
          </a:prstGeom>
        </p:spPr>
      </p:pic>
      <p:pic>
        <p:nvPicPr>
          <p:cNvPr id="11" name="Graphic 10">
            <a:extLst>
              <a:ext uri="{FF2B5EF4-FFF2-40B4-BE49-F238E27FC236}">
                <a16:creationId xmlns:a16="http://schemas.microsoft.com/office/drawing/2014/main" id="{1037C077-E085-CA8E-60EC-EB587F3BE58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06497" y="1359451"/>
            <a:ext cx="718588" cy="718588"/>
          </a:xfrm>
          <a:prstGeom prst="rect">
            <a:avLst/>
          </a:prstGeom>
        </p:spPr>
      </p:pic>
      <p:pic>
        <p:nvPicPr>
          <p:cNvPr id="12" name="Picture 6" descr="Azure Cosmos DB - Visual Studio Marketplace">
            <a:extLst>
              <a:ext uri="{FF2B5EF4-FFF2-40B4-BE49-F238E27FC236}">
                <a16:creationId xmlns:a16="http://schemas.microsoft.com/office/drawing/2014/main" id="{F7CCB040-EF74-B45F-4D80-0C71878925BB}"/>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4520417" y="2203141"/>
            <a:ext cx="1426879" cy="749111"/>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a:extLst>
              <a:ext uri="{FF2B5EF4-FFF2-40B4-BE49-F238E27FC236}">
                <a16:creationId xmlns:a16="http://schemas.microsoft.com/office/drawing/2014/main" id="{995FDECF-CA13-9243-BCBA-C3154ED4E3D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27815" y="504612"/>
            <a:ext cx="668818" cy="668818"/>
          </a:xfrm>
          <a:prstGeom prst="rect">
            <a:avLst/>
          </a:prstGeom>
        </p:spPr>
      </p:pic>
      <p:pic>
        <p:nvPicPr>
          <p:cNvPr id="14" name="Graphic 13">
            <a:extLst>
              <a:ext uri="{FF2B5EF4-FFF2-40B4-BE49-F238E27FC236}">
                <a16:creationId xmlns:a16="http://schemas.microsoft.com/office/drawing/2014/main" id="{4C1D03B2-EB12-3BB6-BBD4-31ABACCABE7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14317" y="1366474"/>
            <a:ext cx="732552" cy="732552"/>
          </a:xfrm>
          <a:prstGeom prst="rect">
            <a:avLst/>
          </a:prstGeom>
        </p:spPr>
      </p:pic>
      <p:pic>
        <p:nvPicPr>
          <p:cNvPr id="15" name="Graphic 14">
            <a:extLst>
              <a:ext uri="{FF2B5EF4-FFF2-40B4-BE49-F238E27FC236}">
                <a16:creationId xmlns:a16="http://schemas.microsoft.com/office/drawing/2014/main" id="{269D3614-FEF9-F344-C7F0-1EAAA49D3C6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047508" y="2170308"/>
            <a:ext cx="732552" cy="732552"/>
          </a:xfrm>
          <a:prstGeom prst="rect">
            <a:avLst/>
          </a:prstGeom>
        </p:spPr>
      </p:pic>
      <p:pic>
        <p:nvPicPr>
          <p:cNvPr id="16" name="Graphic 15">
            <a:extLst>
              <a:ext uri="{FF2B5EF4-FFF2-40B4-BE49-F238E27FC236}">
                <a16:creationId xmlns:a16="http://schemas.microsoft.com/office/drawing/2014/main" id="{E551E14D-EBFF-A8C2-7648-E989560BA00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637233" y="3040807"/>
            <a:ext cx="732552" cy="732552"/>
          </a:xfrm>
          <a:prstGeom prst="rect">
            <a:avLst/>
          </a:prstGeom>
        </p:spPr>
      </p:pic>
      <p:pic>
        <p:nvPicPr>
          <p:cNvPr id="17" name="Graphic 16">
            <a:extLst>
              <a:ext uri="{FF2B5EF4-FFF2-40B4-BE49-F238E27FC236}">
                <a16:creationId xmlns:a16="http://schemas.microsoft.com/office/drawing/2014/main" id="{915016D0-B7AE-9FCB-4133-7F031201970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620959" y="515859"/>
            <a:ext cx="749111" cy="749111"/>
          </a:xfrm>
          <a:prstGeom prst="rect">
            <a:avLst/>
          </a:prstGeom>
        </p:spPr>
      </p:pic>
      <p:pic>
        <p:nvPicPr>
          <p:cNvPr id="18" name="Picture 2" descr="Azure Blog Storage logo.">
            <a:extLst>
              <a:ext uri="{FF2B5EF4-FFF2-40B4-BE49-F238E27FC236}">
                <a16:creationId xmlns:a16="http://schemas.microsoft.com/office/drawing/2014/main" id="{65ECB08D-54DD-7A1F-D9F2-E6B6175C202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6690" y="413727"/>
            <a:ext cx="749112" cy="74911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Azure Search Documents logo.">
            <a:extLst>
              <a:ext uri="{FF2B5EF4-FFF2-40B4-BE49-F238E27FC236}">
                <a16:creationId xmlns:a16="http://schemas.microsoft.com/office/drawing/2014/main" id="{A2189656-B874-591E-87BA-1267C9A9EE7C}"/>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764197" y="2336016"/>
            <a:ext cx="749112" cy="74911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Azure Cosmos DB EF logo.">
            <a:extLst>
              <a:ext uri="{FF2B5EF4-FFF2-40B4-BE49-F238E27FC236}">
                <a16:creationId xmlns:a16="http://schemas.microsoft.com/office/drawing/2014/main" id="{D34989BD-7517-D329-14C6-0AE572DDAC67}"/>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594170" y="2952252"/>
            <a:ext cx="749112" cy="74911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Azure Event Hubs logo.">
            <a:extLst>
              <a:ext uri="{FF2B5EF4-FFF2-40B4-BE49-F238E27FC236}">
                <a16:creationId xmlns:a16="http://schemas.microsoft.com/office/drawing/2014/main" id="{BE312326-AE71-206D-3C86-4D1B51D20DE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041001" y="4424257"/>
            <a:ext cx="749113" cy="74911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MongoDB logo.">
            <a:extLst>
              <a:ext uri="{FF2B5EF4-FFF2-40B4-BE49-F238E27FC236}">
                <a16:creationId xmlns:a16="http://schemas.microsoft.com/office/drawing/2014/main" id="{54C8B2AB-4207-4DFE-2DFE-E54FCA415731}"/>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647519" y="1977264"/>
            <a:ext cx="749114" cy="74911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descr="NATS logo.">
            <a:extLst>
              <a:ext uri="{FF2B5EF4-FFF2-40B4-BE49-F238E27FC236}">
                <a16:creationId xmlns:a16="http://schemas.microsoft.com/office/drawing/2014/main" id="{6E5C3BBE-553B-9B9A-FBD0-E4552D73A482}"/>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833113" y="4091966"/>
            <a:ext cx="749113" cy="74911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4" descr="Qdrant logo.">
            <a:extLst>
              <a:ext uri="{FF2B5EF4-FFF2-40B4-BE49-F238E27FC236}">
                <a16:creationId xmlns:a16="http://schemas.microsoft.com/office/drawing/2014/main" id="{052FAABE-4299-767F-DDC5-8997E96EACA4}"/>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599223" y="1107939"/>
            <a:ext cx="749113" cy="74911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6" descr="Redis logo.">
            <a:extLst>
              <a:ext uri="{FF2B5EF4-FFF2-40B4-BE49-F238E27FC236}">
                <a16:creationId xmlns:a16="http://schemas.microsoft.com/office/drawing/2014/main" id="{CB9D9F44-FB1F-9996-9FFB-52ED362C76B4}"/>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954540" y="3143698"/>
            <a:ext cx="749113" cy="74911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8" descr="AWS EC2 Logo PNG Transparent &amp; SVG Vector - Freebie Supply">
            <a:extLst>
              <a:ext uri="{FF2B5EF4-FFF2-40B4-BE49-F238E27FC236}">
                <a16:creationId xmlns:a16="http://schemas.microsoft.com/office/drawing/2014/main" id="{40068BC1-024E-D5D0-329D-2E42BA193D1B}"/>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190872" y="5026764"/>
            <a:ext cx="604371" cy="73175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0">
            <a:extLst>
              <a:ext uri="{FF2B5EF4-FFF2-40B4-BE49-F238E27FC236}">
                <a16:creationId xmlns:a16="http://schemas.microsoft.com/office/drawing/2014/main" id="{BDCF3CE5-B838-9EC1-87AA-C0D2165E6D8D}"/>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583035" y="3855831"/>
            <a:ext cx="1082678" cy="108267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2" descr="ashley-cui/podman - bytemeta">
            <a:extLst>
              <a:ext uri="{FF2B5EF4-FFF2-40B4-BE49-F238E27FC236}">
                <a16:creationId xmlns:a16="http://schemas.microsoft.com/office/drawing/2014/main" id="{40EC6C37-0B8E-A998-EA38-02C41E0F85CE}"/>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827358" y="4160624"/>
            <a:ext cx="1082679" cy="88171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4" descr="Elasticsearch Logo">
            <a:extLst>
              <a:ext uri="{FF2B5EF4-FFF2-40B4-BE49-F238E27FC236}">
                <a16:creationId xmlns:a16="http://schemas.microsoft.com/office/drawing/2014/main" id="{B61F2B48-AE7C-13FC-6A97-0E33FEC26BB2}"/>
              </a:ext>
            </a:extLst>
          </p:cNvPr>
          <p:cNvPicPr>
            <a:picLocks noChangeAspect="1" noChangeArrowheads="1"/>
          </p:cNvPicPr>
          <p:nvPr/>
        </p:nvPicPr>
        <p:blipFill>
          <a:blip r:embed="rId31">
            <a:extLst>
              <a:ext uri="{BEBA8EAE-BF5A-486C-A8C5-ECC9F3942E4B}">
                <a14:imgProps xmlns:a14="http://schemas.microsoft.com/office/drawing/2010/main">
                  <a14:imgLayer r:embed="rId32">
                    <a14:imgEffect>
                      <a14:backgroundRemoval t="10000" b="90000" l="10000" r="90000">
                        <a14:foregroundMark x1="28903" y1="26793" x2="28903" y2="26793"/>
                        <a14:foregroundMark x1="57806" y1="24895" x2="57806" y2="24895"/>
                        <a14:foregroundMark x1="35021" y1="72574" x2="35021" y2="72574"/>
                        <a14:foregroundMark x1="48945" y1="75738" x2="48945" y2="75738"/>
                      </a14:backgroundRemoval>
                    </a14:imgEffect>
                  </a14:imgLayer>
                </a14:imgProps>
              </a:ext>
              <a:ext uri="{28A0092B-C50C-407E-A947-70E740481C1C}">
                <a14:useLocalDpi xmlns:a14="http://schemas.microsoft.com/office/drawing/2010/main" val="0"/>
              </a:ext>
            </a:extLst>
          </a:blip>
          <a:srcRect/>
          <a:stretch>
            <a:fillRect/>
          </a:stretch>
        </p:blipFill>
        <p:spPr bwMode="auto">
          <a:xfrm>
            <a:off x="11110159" y="1412964"/>
            <a:ext cx="749286" cy="74928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6" descr="Microsoft announce the renaming of Azure Active Directory to Entra ID ...">
            <a:extLst>
              <a:ext uri="{FF2B5EF4-FFF2-40B4-BE49-F238E27FC236}">
                <a16:creationId xmlns:a16="http://schemas.microsoft.com/office/drawing/2014/main" id="{0CD8A9AB-E967-C6BD-37A4-C1D5A794E6C4}"/>
              </a:ext>
            </a:extLst>
          </p:cNvPr>
          <p:cNvPicPr>
            <a:picLocks noChangeAspect="1" noChangeArrowheads="1"/>
          </p:cNvPicPr>
          <p:nvPr/>
        </p:nvPicPr>
        <p:blipFill>
          <a:blip r:embed="rId33">
            <a:extLst>
              <a:ext uri="{BEBA8EAE-BF5A-486C-A8C5-ECC9F3942E4B}">
                <a14:imgProps xmlns:a14="http://schemas.microsoft.com/office/drawing/2010/main">
                  <a14:imgLayer r:embed="rId34">
                    <a14:imgEffect>
                      <a14:backgroundRemoval t="3563" b="94062" l="6118" r="95359">
                        <a14:foregroundMark x1="52321" y1="7601" x2="52321" y2="7601"/>
                        <a14:foregroundMark x1="49789" y1="4038" x2="49789" y2="4038"/>
                        <a14:foregroundMark x1="95359" y1="60333" x2="95359" y2="60333"/>
                        <a14:foregroundMark x1="49578" y1="94299" x2="49578" y2="94299"/>
                        <a14:foregroundMark x1="6118" y1="62945" x2="6118" y2="62945"/>
                      </a14:backgroundRemoval>
                    </a14:imgEffect>
                  </a14:imgLayer>
                </a14:imgProps>
              </a:ext>
              <a:ext uri="{28A0092B-C50C-407E-A947-70E740481C1C}">
                <a14:useLocalDpi xmlns:a14="http://schemas.microsoft.com/office/drawing/2010/main" val="0"/>
              </a:ext>
            </a:extLst>
          </a:blip>
          <a:srcRect/>
          <a:stretch>
            <a:fillRect/>
          </a:stretch>
        </p:blipFill>
        <p:spPr bwMode="auto">
          <a:xfrm>
            <a:off x="9871847" y="1173294"/>
            <a:ext cx="749112" cy="66535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8" descr="Referenz: Webdesign, Webentwicklung, Online Konfigurator">
            <a:extLst>
              <a:ext uri="{FF2B5EF4-FFF2-40B4-BE49-F238E27FC236}">
                <a16:creationId xmlns:a16="http://schemas.microsoft.com/office/drawing/2014/main" id="{1DF190F7-56C8-A2E5-80EE-4EF65D66752E}"/>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9187153" y="5408231"/>
            <a:ext cx="860233" cy="86023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2" descr="Node.js Logo - LogoDix">
            <a:extLst>
              <a:ext uri="{FF2B5EF4-FFF2-40B4-BE49-F238E27FC236}">
                <a16:creationId xmlns:a16="http://schemas.microsoft.com/office/drawing/2014/main" id="{345B5B26-D92B-0C79-A00E-DCF4A4FB1C64}"/>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840616" y="2902860"/>
            <a:ext cx="860234" cy="86023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4" descr="Python Logo PNG Transparent – Brands Logos">
            <a:extLst>
              <a:ext uri="{FF2B5EF4-FFF2-40B4-BE49-F238E27FC236}">
                <a16:creationId xmlns:a16="http://schemas.microsoft.com/office/drawing/2014/main" id="{CC7D18EA-C091-1B59-E702-78ACD92E2B6D}"/>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6983809" y="5560999"/>
            <a:ext cx="749112" cy="74617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9A05D944-9F0B-A841-D1D2-B75A5D440CC8}"/>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7204537" y="3943513"/>
            <a:ext cx="750627" cy="75062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8" descr="Golang">
            <a:extLst>
              <a:ext uri="{FF2B5EF4-FFF2-40B4-BE49-F238E27FC236}">
                <a16:creationId xmlns:a16="http://schemas.microsoft.com/office/drawing/2014/main" id="{432E8196-7533-3661-A92A-5E3896BA87C7}"/>
              </a:ext>
            </a:extLst>
          </p:cNvPr>
          <p:cNvPicPr>
            <a:picLocks noChangeAspect="1" noChangeArrowheads="1"/>
          </p:cNvPicPr>
          <p:nvPr/>
        </p:nvPicPr>
        <p:blipFill rotWithShape="1">
          <a:blip r:embed="rId39">
            <a:extLst>
              <a:ext uri="{28A0092B-C50C-407E-A947-70E740481C1C}">
                <a14:useLocalDpi xmlns:a14="http://schemas.microsoft.com/office/drawing/2010/main" val="0"/>
              </a:ext>
            </a:extLst>
          </a:blip>
          <a:srcRect t="-13672" r="66837"/>
          <a:stretch/>
        </p:blipFill>
        <p:spPr bwMode="auto">
          <a:xfrm>
            <a:off x="11167102" y="2600072"/>
            <a:ext cx="518358" cy="704360"/>
          </a:xfrm>
          <a:prstGeom prst="rect">
            <a:avLst/>
          </a:prstGeom>
          <a:noFill/>
          <a:extLst>
            <a:ext uri="{909E8E84-426E-40DD-AFC4-6F175D3DCCD1}">
              <a14:hiddenFill xmlns:a14="http://schemas.microsoft.com/office/drawing/2010/main">
                <a:solidFill>
                  <a:srgbClr val="FFFFFF"/>
                </a:solidFill>
              </a14:hiddenFill>
            </a:ext>
          </a:extLst>
        </p:spPr>
      </p:pic>
      <p:sp>
        <p:nvSpPr>
          <p:cNvPr id="36" name="Title 1">
            <a:extLst>
              <a:ext uri="{FF2B5EF4-FFF2-40B4-BE49-F238E27FC236}">
                <a16:creationId xmlns:a16="http://schemas.microsoft.com/office/drawing/2014/main" id="{25CA733A-8D5B-D255-E408-61DC54FCC368}"/>
              </a:ext>
            </a:extLst>
          </p:cNvPr>
          <p:cNvSpPr txBox="1">
            <a:spLocks/>
          </p:cNvSpPr>
          <p:nvPr/>
        </p:nvSpPr>
        <p:spPr>
          <a:xfrm>
            <a:off x="387137" y="289112"/>
            <a:ext cx="4716678" cy="1421913"/>
          </a:xfrm>
          <a:prstGeom prst="rect">
            <a:avLst/>
          </a:prstGeom>
        </p:spPr>
        <p:txBody>
          <a:bodyPr/>
          <a:lstStyle>
            <a:lvl1pPr algn="l" defTabSz="932742" rtl="0" eaLnBrk="1" latinLnBrk="0" hangingPunct="1">
              <a:lnSpc>
                <a:spcPct val="100000"/>
              </a:lnSpc>
              <a:spcBef>
                <a:spcPct val="0"/>
              </a:spcBef>
              <a:buNone/>
              <a:defRPr lang="en-US" sz="4000" b="1" kern="1200" cap="none" spc="0" baseline="0" dirty="0" smtClean="0">
                <a:ln w="3175">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sz="3200" dirty="0">
                <a:latin typeface="+mj-lt"/>
              </a:rPr>
              <a:t>Your average developer deals with:</a:t>
            </a:r>
          </a:p>
        </p:txBody>
      </p:sp>
      <p:sp>
        <p:nvSpPr>
          <p:cNvPr id="37" name="TextBox 36">
            <a:extLst>
              <a:ext uri="{FF2B5EF4-FFF2-40B4-BE49-F238E27FC236}">
                <a16:creationId xmlns:a16="http://schemas.microsoft.com/office/drawing/2014/main" id="{B8B335EC-1D5A-92AE-A617-DDD2DC314066}"/>
              </a:ext>
            </a:extLst>
          </p:cNvPr>
          <p:cNvSpPr txBox="1"/>
          <p:nvPr/>
        </p:nvSpPr>
        <p:spPr>
          <a:xfrm>
            <a:off x="518564" y="1366474"/>
            <a:ext cx="4149875" cy="4878259"/>
          </a:xfrm>
          <a:prstGeom prst="rect">
            <a:avLst/>
          </a:prstGeom>
          <a:noFill/>
        </p:spPr>
        <p:txBody>
          <a:bodyPr wrap="square" lIns="0" tIns="0" rIns="0" bIns="0" rtlCol="0">
            <a:spAutoFit/>
          </a:bodyPr>
          <a:lstStyle/>
          <a:p>
            <a:pPr marL="342900" indent="-342900" algn="l">
              <a:spcBef>
                <a:spcPts val="600"/>
              </a:spcBef>
              <a:buFont typeface="Arial" panose="020B0604020202020204" pitchFamily="34" charset="0"/>
              <a:buChar char="•"/>
            </a:pPr>
            <a:r>
              <a:rPr lang="en-US" dirty="0">
                <a:solidFill>
                  <a:schemeClr val="bg1"/>
                </a:solidFill>
                <a:latin typeface="+mj-lt"/>
                <a:ea typeface="Open Sans" panose="020B0606030504020204" pitchFamily="34" charset="0"/>
                <a:cs typeface="Open Sans" panose="020B0606030504020204" pitchFamily="34" charset="0"/>
              </a:rPr>
              <a:t>Caching</a:t>
            </a:r>
          </a:p>
          <a:p>
            <a:pPr marL="342900" indent="-342900" algn="l">
              <a:spcBef>
                <a:spcPts val="600"/>
              </a:spcBef>
              <a:buFont typeface="Arial" panose="020B0604020202020204" pitchFamily="34" charset="0"/>
              <a:buChar char="•"/>
            </a:pPr>
            <a:r>
              <a:rPr lang="en-US" dirty="0">
                <a:solidFill>
                  <a:schemeClr val="bg1"/>
                </a:solidFill>
                <a:latin typeface="+mj-lt"/>
                <a:ea typeface="Open Sans" panose="020B0606030504020204" pitchFamily="34" charset="0"/>
                <a:cs typeface="Open Sans" panose="020B0606030504020204" pitchFamily="34" charset="0"/>
              </a:rPr>
              <a:t>Databases</a:t>
            </a:r>
          </a:p>
          <a:p>
            <a:pPr marL="342900" indent="-342900" algn="l">
              <a:spcBef>
                <a:spcPts val="600"/>
              </a:spcBef>
              <a:buFont typeface="Arial" panose="020B0604020202020204" pitchFamily="34" charset="0"/>
              <a:buChar char="•"/>
            </a:pPr>
            <a:r>
              <a:rPr lang="en-US" dirty="0">
                <a:solidFill>
                  <a:schemeClr val="bg1"/>
                </a:solidFill>
                <a:latin typeface="+mj-lt"/>
                <a:ea typeface="Open Sans" panose="020B0606030504020204" pitchFamily="34" charset="0"/>
                <a:cs typeface="Open Sans" panose="020B0606030504020204" pitchFamily="34" charset="0"/>
              </a:rPr>
              <a:t>Local development tools</a:t>
            </a:r>
          </a:p>
          <a:p>
            <a:pPr marL="342900" indent="-342900" algn="l">
              <a:spcBef>
                <a:spcPts val="600"/>
              </a:spcBef>
              <a:buFont typeface="Arial" panose="020B0604020202020204" pitchFamily="34" charset="0"/>
              <a:buChar char="•"/>
            </a:pPr>
            <a:r>
              <a:rPr lang="en-US" dirty="0">
                <a:solidFill>
                  <a:schemeClr val="bg1"/>
                </a:solidFill>
                <a:latin typeface="+mj-lt"/>
                <a:ea typeface="Open Sans" panose="020B0606030504020204" pitchFamily="34" charset="0"/>
                <a:cs typeface="Open Sans" panose="020B0606030504020204" pitchFamily="34" charset="0"/>
              </a:rPr>
              <a:t>Messaging + queueing</a:t>
            </a:r>
          </a:p>
          <a:p>
            <a:pPr marL="342900" indent="-342900" algn="l">
              <a:spcBef>
                <a:spcPts val="600"/>
              </a:spcBef>
              <a:buFont typeface="Arial" panose="020B0604020202020204" pitchFamily="34" charset="0"/>
              <a:buChar char="•"/>
            </a:pPr>
            <a:r>
              <a:rPr lang="en-US" dirty="0">
                <a:solidFill>
                  <a:schemeClr val="bg1"/>
                </a:solidFill>
                <a:latin typeface="+mj-lt"/>
                <a:ea typeface="Open Sans" panose="020B0606030504020204" pitchFamily="34" charset="0"/>
                <a:cs typeface="Open Sans" panose="020B0606030504020204" pitchFamily="34" charset="0"/>
              </a:rPr>
              <a:t>Containers?!</a:t>
            </a:r>
          </a:p>
          <a:p>
            <a:pPr marL="342900" indent="-342900" algn="l">
              <a:spcBef>
                <a:spcPts val="600"/>
              </a:spcBef>
              <a:buFont typeface="Arial" panose="020B0604020202020204" pitchFamily="34" charset="0"/>
              <a:buChar char="•"/>
            </a:pPr>
            <a:r>
              <a:rPr lang="en-US" dirty="0">
                <a:solidFill>
                  <a:schemeClr val="bg1"/>
                </a:solidFill>
                <a:latin typeface="+mj-lt"/>
                <a:ea typeface="Open Sans" panose="020B0606030504020204" pitchFamily="34" charset="0"/>
                <a:cs typeface="Open Sans" panose="020B0606030504020204" pitchFamily="34" charset="0"/>
              </a:rPr>
              <a:t>Multiple languages</a:t>
            </a:r>
          </a:p>
          <a:p>
            <a:pPr marL="342900" indent="-342900" algn="l">
              <a:spcBef>
                <a:spcPts val="600"/>
              </a:spcBef>
              <a:buFont typeface="Arial" panose="020B0604020202020204" pitchFamily="34" charset="0"/>
              <a:buChar char="•"/>
            </a:pPr>
            <a:r>
              <a:rPr lang="en-US" dirty="0">
                <a:solidFill>
                  <a:schemeClr val="bg1"/>
                </a:solidFill>
                <a:latin typeface="+mj-lt"/>
                <a:ea typeface="Open Sans" panose="020B0606030504020204" pitchFamily="34" charset="0"/>
                <a:cs typeface="Open Sans" panose="020B0606030504020204" pitchFamily="34" charset="0"/>
              </a:rPr>
              <a:t>A zillion deployment targets</a:t>
            </a:r>
          </a:p>
          <a:p>
            <a:pPr marL="342900" indent="-342900" algn="l">
              <a:spcBef>
                <a:spcPts val="600"/>
              </a:spcBef>
              <a:buFont typeface="Arial" panose="020B0604020202020204" pitchFamily="34" charset="0"/>
              <a:buChar char="•"/>
            </a:pPr>
            <a:r>
              <a:rPr lang="en-US" dirty="0">
                <a:solidFill>
                  <a:schemeClr val="bg1"/>
                </a:solidFill>
                <a:latin typeface="+mj-lt"/>
                <a:ea typeface="Open Sans" panose="020B0606030504020204" pitchFamily="34" charset="0"/>
                <a:cs typeface="Open Sans" panose="020B0606030504020204" pitchFamily="34" charset="0"/>
              </a:rPr>
              <a:t>Resiliency + scalability</a:t>
            </a:r>
          </a:p>
          <a:p>
            <a:pPr marL="342900" indent="-342900" algn="l">
              <a:spcBef>
                <a:spcPts val="600"/>
              </a:spcBef>
              <a:buFont typeface="Arial" panose="020B0604020202020204" pitchFamily="34" charset="0"/>
              <a:buChar char="•"/>
            </a:pPr>
            <a:r>
              <a:rPr lang="en-US" dirty="0">
                <a:solidFill>
                  <a:schemeClr val="bg1"/>
                </a:solidFill>
                <a:latin typeface="+mj-lt"/>
                <a:ea typeface="Open Sans" panose="020B0606030504020204" pitchFamily="34" charset="0"/>
                <a:cs typeface="Open Sans" panose="020B0606030504020204" pitchFamily="34" charset="0"/>
              </a:rPr>
              <a:t>Security + networking</a:t>
            </a:r>
          </a:p>
          <a:p>
            <a:pPr marL="342900" indent="-342900" algn="l">
              <a:spcBef>
                <a:spcPts val="600"/>
              </a:spcBef>
              <a:buFont typeface="Arial" panose="020B0604020202020204" pitchFamily="34" charset="0"/>
              <a:buChar char="•"/>
            </a:pPr>
            <a:r>
              <a:rPr lang="en-US" dirty="0">
                <a:solidFill>
                  <a:schemeClr val="bg1"/>
                </a:solidFill>
                <a:latin typeface="+mj-lt"/>
                <a:ea typeface="Open Sans" panose="020B0606030504020204" pitchFamily="34" charset="0"/>
                <a:cs typeface="Open Sans" panose="020B0606030504020204" pitchFamily="34" charset="0"/>
              </a:rPr>
              <a:t>CI/CD</a:t>
            </a:r>
          </a:p>
          <a:p>
            <a:pPr marL="342900" indent="-342900" algn="l">
              <a:spcBef>
                <a:spcPts val="600"/>
              </a:spcBef>
              <a:buFont typeface="Arial" panose="020B0604020202020204" pitchFamily="34" charset="0"/>
              <a:buChar char="•"/>
            </a:pPr>
            <a:r>
              <a:rPr lang="en-US" dirty="0">
                <a:solidFill>
                  <a:schemeClr val="bg1"/>
                </a:solidFill>
                <a:latin typeface="+mj-lt"/>
                <a:ea typeface="Open Sans" panose="020B0606030504020204" pitchFamily="34" charset="0"/>
                <a:cs typeface="Open Sans" panose="020B0606030504020204" pitchFamily="34" charset="0"/>
              </a:rPr>
              <a:t>Storage but… not databases?!</a:t>
            </a:r>
          </a:p>
          <a:p>
            <a:pPr marL="342900" indent="-342900" algn="l">
              <a:spcBef>
                <a:spcPts val="600"/>
              </a:spcBef>
              <a:buFont typeface="Arial" panose="020B0604020202020204" pitchFamily="34" charset="0"/>
              <a:buChar char="•"/>
            </a:pPr>
            <a:r>
              <a:rPr lang="en-US" dirty="0">
                <a:solidFill>
                  <a:schemeClr val="bg1"/>
                </a:solidFill>
                <a:latin typeface="+mj-lt"/>
                <a:ea typeface="Open Sans" panose="020B0606030504020204" pitchFamily="34" charset="0"/>
                <a:cs typeface="Open Sans" panose="020B0606030504020204" pitchFamily="34" charset="0"/>
              </a:rPr>
              <a:t>Telemetry and logs and traces</a:t>
            </a:r>
          </a:p>
          <a:p>
            <a:pPr marL="342900" indent="-342900" algn="l">
              <a:spcBef>
                <a:spcPts val="600"/>
              </a:spcBef>
              <a:buFont typeface="Arial" panose="020B0604020202020204" pitchFamily="34" charset="0"/>
              <a:buChar char="•"/>
            </a:pPr>
            <a:r>
              <a:rPr lang="en-US" dirty="0">
                <a:solidFill>
                  <a:schemeClr val="bg1"/>
                </a:solidFill>
                <a:latin typeface="+mj-lt"/>
                <a:ea typeface="Open Sans" panose="020B0606030504020204" pitchFamily="34" charset="0"/>
                <a:cs typeface="Open Sans" panose="020B0606030504020204" pitchFamily="34" charset="0"/>
              </a:rPr>
              <a:t>Authentication</a:t>
            </a:r>
          </a:p>
          <a:p>
            <a:pPr marL="342900" indent="-342900" algn="l">
              <a:spcBef>
                <a:spcPts val="600"/>
              </a:spcBef>
              <a:buFont typeface="Arial" panose="020B0604020202020204" pitchFamily="34" charset="0"/>
              <a:buChar char="•"/>
            </a:pPr>
            <a:r>
              <a:rPr lang="en-US" dirty="0">
                <a:solidFill>
                  <a:schemeClr val="bg1"/>
                </a:solidFill>
                <a:latin typeface="+mj-lt"/>
                <a:ea typeface="Open Sans" panose="020B0606030504020204" pitchFamily="34" charset="0"/>
                <a:cs typeface="Open Sans" panose="020B0606030504020204" pitchFamily="34" charset="0"/>
              </a:rPr>
              <a:t>AI?!?!?!</a:t>
            </a:r>
          </a:p>
        </p:txBody>
      </p:sp>
      <p:pic>
        <p:nvPicPr>
          <p:cNvPr id="38" name="Picture 37" descr="Kubernetes Logo and symbol, meaning, history, PNG, brand">
            <a:extLst>
              <a:ext uri="{FF2B5EF4-FFF2-40B4-BE49-F238E27FC236}">
                <a16:creationId xmlns:a16="http://schemas.microsoft.com/office/drawing/2014/main" id="{93504AF5-2381-9F40-4D01-C15134E6554B}"/>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791005" y="5408231"/>
            <a:ext cx="1567493" cy="88171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A logo of a company&#10;&#10;Description automatically generated">
            <a:extLst>
              <a:ext uri="{FF2B5EF4-FFF2-40B4-BE49-F238E27FC236}">
                <a16:creationId xmlns:a16="http://schemas.microsoft.com/office/drawing/2014/main" id="{81695F05-7A40-35F2-E00B-D08C44D26A16}"/>
              </a:ext>
            </a:extLst>
          </p:cNvPr>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a:off x="8740800" y="1947847"/>
            <a:ext cx="763869" cy="763869"/>
          </a:xfrm>
          <a:prstGeom prst="rect">
            <a:avLst/>
          </a:prstGeom>
        </p:spPr>
      </p:pic>
      <p:pic>
        <p:nvPicPr>
          <p:cNvPr id="40" name="Graphic 39">
            <a:extLst>
              <a:ext uri="{FF2B5EF4-FFF2-40B4-BE49-F238E27FC236}">
                <a16:creationId xmlns:a16="http://schemas.microsoft.com/office/drawing/2014/main" id="{816A7BEF-2BB2-93E5-B7F7-ECF0E4E64952}"/>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10731865" y="5385235"/>
            <a:ext cx="689944" cy="689944"/>
          </a:xfrm>
          <a:prstGeom prst="rect">
            <a:avLst/>
          </a:prstGeom>
        </p:spPr>
      </p:pic>
      <p:sp>
        <p:nvSpPr>
          <p:cNvPr id="41" name="TextBox 40">
            <a:extLst>
              <a:ext uri="{FF2B5EF4-FFF2-40B4-BE49-F238E27FC236}">
                <a16:creationId xmlns:a16="http://schemas.microsoft.com/office/drawing/2014/main" id="{EC81EA9C-A535-2D81-04C3-079FE5201E69}"/>
              </a:ext>
            </a:extLst>
          </p:cNvPr>
          <p:cNvSpPr txBox="1"/>
          <p:nvPr/>
        </p:nvSpPr>
        <p:spPr>
          <a:xfrm>
            <a:off x="2502099" y="6130472"/>
            <a:ext cx="6145304" cy="369332"/>
          </a:xfrm>
          <a:prstGeom prst="rect">
            <a:avLst/>
          </a:prstGeom>
          <a:noFill/>
        </p:spPr>
        <p:txBody>
          <a:bodyPr wrap="square">
            <a:spAutoFit/>
          </a:bodyPr>
          <a:lstStyle/>
          <a:p>
            <a:pPr algn="l">
              <a:spcBef>
                <a:spcPts val="600"/>
              </a:spcBef>
            </a:pPr>
            <a:r>
              <a:rPr lang="en-US" sz="1800" dirty="0">
                <a:solidFill>
                  <a:schemeClr val="bg1"/>
                </a:solidFill>
                <a:latin typeface="+mj-lt"/>
                <a:ea typeface="Open Sans" panose="020B0606030504020204" pitchFamily="34" charset="0"/>
                <a:cs typeface="Open Sans" panose="020B0606030504020204" pitchFamily="34" charset="0"/>
              </a:rPr>
              <a:t>and so much more!</a:t>
            </a:r>
          </a:p>
        </p:txBody>
      </p:sp>
    </p:spTree>
    <p:extLst>
      <p:ext uri="{BB962C8B-B14F-4D97-AF65-F5344CB8AC3E}">
        <p14:creationId xmlns:p14="http://schemas.microsoft.com/office/powerpoint/2010/main" val="1698647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animEffect transition="in" filter="fade">
                                      <p:cBhvr>
                                        <p:cTn id="7" dur="300"/>
                                        <p:tgtEl>
                                          <p:spTgt spid="37">
                                            <p:txEl>
                                              <p:pRg st="0" end="0"/>
                                            </p:txEl>
                                          </p:spTgt>
                                        </p:tgtEl>
                                      </p:cBhvr>
                                    </p:animEffect>
                                  </p:childTnLst>
                                </p:cTn>
                              </p:par>
                            </p:childTnLst>
                          </p:cTn>
                        </p:par>
                        <p:par>
                          <p:cTn id="8" fill="hold">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37">
                                            <p:txEl>
                                              <p:pRg st="1" end="1"/>
                                            </p:txEl>
                                          </p:spTgt>
                                        </p:tgtEl>
                                        <p:attrNameLst>
                                          <p:attrName>style.visibility</p:attrName>
                                        </p:attrNameLst>
                                      </p:cBhvr>
                                      <p:to>
                                        <p:strVal val="visible"/>
                                      </p:to>
                                    </p:set>
                                    <p:animEffect transition="in" filter="fade">
                                      <p:cBhvr>
                                        <p:cTn id="11" dur="300"/>
                                        <p:tgtEl>
                                          <p:spTgt spid="37">
                                            <p:txEl>
                                              <p:pRg st="1" end="1"/>
                                            </p:txEl>
                                          </p:spTgt>
                                        </p:tgtEl>
                                      </p:cBhvr>
                                    </p:animEffect>
                                  </p:childTnLst>
                                </p:cTn>
                              </p:par>
                            </p:childTnLst>
                          </p:cTn>
                        </p:par>
                        <p:par>
                          <p:cTn id="12" fill="hold">
                            <p:stCondLst>
                              <p:cond delay="600"/>
                            </p:stCondLst>
                            <p:childTnLst>
                              <p:par>
                                <p:cTn id="13" presetID="10" presetClass="entr" presetSubtype="0" fill="hold" grpId="0" nodeType="afterEffect">
                                  <p:stCondLst>
                                    <p:cond delay="0"/>
                                  </p:stCondLst>
                                  <p:childTnLst>
                                    <p:set>
                                      <p:cBhvr>
                                        <p:cTn id="14" dur="1" fill="hold">
                                          <p:stCondLst>
                                            <p:cond delay="0"/>
                                          </p:stCondLst>
                                        </p:cTn>
                                        <p:tgtEl>
                                          <p:spTgt spid="37">
                                            <p:txEl>
                                              <p:pRg st="2" end="2"/>
                                            </p:txEl>
                                          </p:spTgt>
                                        </p:tgtEl>
                                        <p:attrNameLst>
                                          <p:attrName>style.visibility</p:attrName>
                                        </p:attrNameLst>
                                      </p:cBhvr>
                                      <p:to>
                                        <p:strVal val="visible"/>
                                      </p:to>
                                    </p:set>
                                    <p:animEffect transition="in" filter="fade">
                                      <p:cBhvr>
                                        <p:cTn id="15" dur="300"/>
                                        <p:tgtEl>
                                          <p:spTgt spid="37">
                                            <p:txEl>
                                              <p:pRg st="2" end="2"/>
                                            </p:txEl>
                                          </p:spTgt>
                                        </p:tgtEl>
                                      </p:cBhvr>
                                    </p:animEffect>
                                  </p:childTnLst>
                                </p:cTn>
                              </p:par>
                            </p:childTnLst>
                          </p:cTn>
                        </p:par>
                        <p:par>
                          <p:cTn id="16" fill="hold">
                            <p:stCondLst>
                              <p:cond delay="900"/>
                            </p:stCondLst>
                            <p:childTnLst>
                              <p:par>
                                <p:cTn id="17" presetID="10" presetClass="entr" presetSubtype="0" fill="hold" grpId="0" nodeType="afterEffect">
                                  <p:stCondLst>
                                    <p:cond delay="0"/>
                                  </p:stCondLst>
                                  <p:childTnLst>
                                    <p:set>
                                      <p:cBhvr>
                                        <p:cTn id="18" dur="1" fill="hold">
                                          <p:stCondLst>
                                            <p:cond delay="0"/>
                                          </p:stCondLst>
                                        </p:cTn>
                                        <p:tgtEl>
                                          <p:spTgt spid="37">
                                            <p:txEl>
                                              <p:pRg st="3" end="3"/>
                                            </p:txEl>
                                          </p:spTgt>
                                        </p:tgtEl>
                                        <p:attrNameLst>
                                          <p:attrName>style.visibility</p:attrName>
                                        </p:attrNameLst>
                                      </p:cBhvr>
                                      <p:to>
                                        <p:strVal val="visible"/>
                                      </p:to>
                                    </p:set>
                                    <p:animEffect transition="in" filter="fade">
                                      <p:cBhvr>
                                        <p:cTn id="19" dur="300"/>
                                        <p:tgtEl>
                                          <p:spTgt spid="37">
                                            <p:txEl>
                                              <p:pRg st="3" end="3"/>
                                            </p:txEl>
                                          </p:spTgt>
                                        </p:tgtEl>
                                      </p:cBhvr>
                                    </p:animEffect>
                                  </p:childTnLst>
                                </p:cTn>
                              </p:par>
                            </p:childTnLst>
                          </p:cTn>
                        </p:par>
                        <p:par>
                          <p:cTn id="20" fill="hold">
                            <p:stCondLst>
                              <p:cond delay="1200"/>
                            </p:stCondLst>
                            <p:childTnLst>
                              <p:par>
                                <p:cTn id="21" presetID="10" presetClass="entr" presetSubtype="0" fill="hold" grpId="0" nodeType="afterEffect">
                                  <p:stCondLst>
                                    <p:cond delay="0"/>
                                  </p:stCondLst>
                                  <p:childTnLst>
                                    <p:set>
                                      <p:cBhvr>
                                        <p:cTn id="22" dur="1" fill="hold">
                                          <p:stCondLst>
                                            <p:cond delay="0"/>
                                          </p:stCondLst>
                                        </p:cTn>
                                        <p:tgtEl>
                                          <p:spTgt spid="37">
                                            <p:txEl>
                                              <p:pRg st="4" end="4"/>
                                            </p:txEl>
                                          </p:spTgt>
                                        </p:tgtEl>
                                        <p:attrNameLst>
                                          <p:attrName>style.visibility</p:attrName>
                                        </p:attrNameLst>
                                      </p:cBhvr>
                                      <p:to>
                                        <p:strVal val="visible"/>
                                      </p:to>
                                    </p:set>
                                    <p:animEffect transition="in" filter="fade">
                                      <p:cBhvr>
                                        <p:cTn id="23" dur="300"/>
                                        <p:tgtEl>
                                          <p:spTgt spid="37">
                                            <p:txEl>
                                              <p:pRg st="4" end="4"/>
                                            </p:txEl>
                                          </p:spTgt>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37">
                                            <p:txEl>
                                              <p:pRg st="5" end="5"/>
                                            </p:txEl>
                                          </p:spTgt>
                                        </p:tgtEl>
                                        <p:attrNameLst>
                                          <p:attrName>style.visibility</p:attrName>
                                        </p:attrNameLst>
                                      </p:cBhvr>
                                      <p:to>
                                        <p:strVal val="visible"/>
                                      </p:to>
                                    </p:set>
                                    <p:animEffect transition="in" filter="fade">
                                      <p:cBhvr>
                                        <p:cTn id="27" dur="300"/>
                                        <p:tgtEl>
                                          <p:spTgt spid="37">
                                            <p:txEl>
                                              <p:pRg st="5" end="5"/>
                                            </p:txEl>
                                          </p:spTgt>
                                        </p:tgtEl>
                                      </p:cBhvr>
                                    </p:animEffect>
                                  </p:childTnLst>
                                </p:cTn>
                              </p:par>
                            </p:childTnLst>
                          </p:cTn>
                        </p:par>
                        <p:par>
                          <p:cTn id="28" fill="hold">
                            <p:stCondLst>
                              <p:cond delay="1800"/>
                            </p:stCondLst>
                            <p:childTnLst>
                              <p:par>
                                <p:cTn id="29" presetID="10" presetClass="entr" presetSubtype="0" fill="hold" grpId="0" nodeType="afterEffect">
                                  <p:stCondLst>
                                    <p:cond delay="0"/>
                                  </p:stCondLst>
                                  <p:childTnLst>
                                    <p:set>
                                      <p:cBhvr>
                                        <p:cTn id="30" dur="1" fill="hold">
                                          <p:stCondLst>
                                            <p:cond delay="0"/>
                                          </p:stCondLst>
                                        </p:cTn>
                                        <p:tgtEl>
                                          <p:spTgt spid="37">
                                            <p:txEl>
                                              <p:pRg st="6" end="6"/>
                                            </p:txEl>
                                          </p:spTgt>
                                        </p:tgtEl>
                                        <p:attrNameLst>
                                          <p:attrName>style.visibility</p:attrName>
                                        </p:attrNameLst>
                                      </p:cBhvr>
                                      <p:to>
                                        <p:strVal val="visible"/>
                                      </p:to>
                                    </p:set>
                                    <p:animEffect transition="in" filter="fade">
                                      <p:cBhvr>
                                        <p:cTn id="31" dur="300"/>
                                        <p:tgtEl>
                                          <p:spTgt spid="37">
                                            <p:txEl>
                                              <p:pRg st="6" end="6"/>
                                            </p:txEl>
                                          </p:spTgt>
                                        </p:tgtEl>
                                      </p:cBhvr>
                                    </p:animEffect>
                                  </p:childTnLst>
                                </p:cTn>
                              </p:par>
                            </p:childTnLst>
                          </p:cTn>
                        </p:par>
                        <p:par>
                          <p:cTn id="32" fill="hold">
                            <p:stCondLst>
                              <p:cond delay="2100"/>
                            </p:stCondLst>
                            <p:childTnLst>
                              <p:par>
                                <p:cTn id="33" presetID="10" presetClass="entr" presetSubtype="0" fill="hold" grpId="0" nodeType="afterEffect">
                                  <p:stCondLst>
                                    <p:cond delay="0"/>
                                  </p:stCondLst>
                                  <p:childTnLst>
                                    <p:set>
                                      <p:cBhvr>
                                        <p:cTn id="34" dur="1" fill="hold">
                                          <p:stCondLst>
                                            <p:cond delay="0"/>
                                          </p:stCondLst>
                                        </p:cTn>
                                        <p:tgtEl>
                                          <p:spTgt spid="37">
                                            <p:txEl>
                                              <p:pRg st="7" end="7"/>
                                            </p:txEl>
                                          </p:spTgt>
                                        </p:tgtEl>
                                        <p:attrNameLst>
                                          <p:attrName>style.visibility</p:attrName>
                                        </p:attrNameLst>
                                      </p:cBhvr>
                                      <p:to>
                                        <p:strVal val="visible"/>
                                      </p:to>
                                    </p:set>
                                    <p:animEffect transition="in" filter="fade">
                                      <p:cBhvr>
                                        <p:cTn id="35" dur="300"/>
                                        <p:tgtEl>
                                          <p:spTgt spid="37">
                                            <p:txEl>
                                              <p:pRg st="7" end="7"/>
                                            </p:txEl>
                                          </p:spTgt>
                                        </p:tgtEl>
                                      </p:cBhvr>
                                    </p:animEffect>
                                  </p:childTnLst>
                                </p:cTn>
                              </p:par>
                            </p:childTnLst>
                          </p:cTn>
                        </p:par>
                        <p:par>
                          <p:cTn id="36" fill="hold">
                            <p:stCondLst>
                              <p:cond delay="2400"/>
                            </p:stCondLst>
                            <p:childTnLst>
                              <p:par>
                                <p:cTn id="37" presetID="10" presetClass="entr" presetSubtype="0" fill="hold" grpId="0" nodeType="afterEffect">
                                  <p:stCondLst>
                                    <p:cond delay="0"/>
                                  </p:stCondLst>
                                  <p:childTnLst>
                                    <p:set>
                                      <p:cBhvr>
                                        <p:cTn id="38" dur="1" fill="hold">
                                          <p:stCondLst>
                                            <p:cond delay="0"/>
                                          </p:stCondLst>
                                        </p:cTn>
                                        <p:tgtEl>
                                          <p:spTgt spid="37">
                                            <p:txEl>
                                              <p:pRg st="8" end="8"/>
                                            </p:txEl>
                                          </p:spTgt>
                                        </p:tgtEl>
                                        <p:attrNameLst>
                                          <p:attrName>style.visibility</p:attrName>
                                        </p:attrNameLst>
                                      </p:cBhvr>
                                      <p:to>
                                        <p:strVal val="visible"/>
                                      </p:to>
                                    </p:set>
                                    <p:animEffect transition="in" filter="fade">
                                      <p:cBhvr>
                                        <p:cTn id="39" dur="300"/>
                                        <p:tgtEl>
                                          <p:spTgt spid="37">
                                            <p:txEl>
                                              <p:pRg st="8" end="8"/>
                                            </p:txEl>
                                          </p:spTgt>
                                        </p:tgtEl>
                                      </p:cBhvr>
                                    </p:animEffect>
                                  </p:childTnLst>
                                </p:cTn>
                              </p:par>
                            </p:childTnLst>
                          </p:cTn>
                        </p:par>
                        <p:par>
                          <p:cTn id="40" fill="hold">
                            <p:stCondLst>
                              <p:cond delay="2700"/>
                            </p:stCondLst>
                            <p:childTnLst>
                              <p:par>
                                <p:cTn id="41" presetID="10" presetClass="entr" presetSubtype="0" fill="hold" grpId="0" nodeType="afterEffect">
                                  <p:stCondLst>
                                    <p:cond delay="0"/>
                                  </p:stCondLst>
                                  <p:childTnLst>
                                    <p:set>
                                      <p:cBhvr>
                                        <p:cTn id="42" dur="1" fill="hold">
                                          <p:stCondLst>
                                            <p:cond delay="0"/>
                                          </p:stCondLst>
                                        </p:cTn>
                                        <p:tgtEl>
                                          <p:spTgt spid="37">
                                            <p:txEl>
                                              <p:pRg st="9" end="9"/>
                                            </p:txEl>
                                          </p:spTgt>
                                        </p:tgtEl>
                                        <p:attrNameLst>
                                          <p:attrName>style.visibility</p:attrName>
                                        </p:attrNameLst>
                                      </p:cBhvr>
                                      <p:to>
                                        <p:strVal val="visible"/>
                                      </p:to>
                                    </p:set>
                                    <p:animEffect transition="in" filter="fade">
                                      <p:cBhvr>
                                        <p:cTn id="43" dur="300"/>
                                        <p:tgtEl>
                                          <p:spTgt spid="37">
                                            <p:txEl>
                                              <p:pRg st="9" end="9"/>
                                            </p:txEl>
                                          </p:spTgt>
                                        </p:tgtEl>
                                      </p:cBhvr>
                                    </p:animEffect>
                                  </p:childTnLst>
                                </p:cTn>
                              </p:par>
                            </p:childTnLst>
                          </p:cTn>
                        </p:par>
                        <p:par>
                          <p:cTn id="44" fill="hold">
                            <p:stCondLst>
                              <p:cond delay="3000"/>
                            </p:stCondLst>
                            <p:childTnLst>
                              <p:par>
                                <p:cTn id="45" presetID="10" presetClass="entr" presetSubtype="0" fill="hold" grpId="0" nodeType="afterEffect">
                                  <p:stCondLst>
                                    <p:cond delay="0"/>
                                  </p:stCondLst>
                                  <p:childTnLst>
                                    <p:set>
                                      <p:cBhvr>
                                        <p:cTn id="46" dur="1" fill="hold">
                                          <p:stCondLst>
                                            <p:cond delay="0"/>
                                          </p:stCondLst>
                                        </p:cTn>
                                        <p:tgtEl>
                                          <p:spTgt spid="37">
                                            <p:txEl>
                                              <p:pRg st="10" end="10"/>
                                            </p:txEl>
                                          </p:spTgt>
                                        </p:tgtEl>
                                        <p:attrNameLst>
                                          <p:attrName>style.visibility</p:attrName>
                                        </p:attrNameLst>
                                      </p:cBhvr>
                                      <p:to>
                                        <p:strVal val="visible"/>
                                      </p:to>
                                    </p:set>
                                    <p:animEffect transition="in" filter="fade">
                                      <p:cBhvr>
                                        <p:cTn id="47" dur="300"/>
                                        <p:tgtEl>
                                          <p:spTgt spid="37">
                                            <p:txEl>
                                              <p:pRg st="10" end="10"/>
                                            </p:txEl>
                                          </p:spTgt>
                                        </p:tgtEl>
                                      </p:cBhvr>
                                    </p:animEffect>
                                  </p:childTnLst>
                                </p:cTn>
                              </p:par>
                            </p:childTnLst>
                          </p:cTn>
                        </p:par>
                        <p:par>
                          <p:cTn id="48" fill="hold">
                            <p:stCondLst>
                              <p:cond delay="3300"/>
                            </p:stCondLst>
                            <p:childTnLst>
                              <p:par>
                                <p:cTn id="49" presetID="10" presetClass="entr" presetSubtype="0" fill="hold" grpId="0" nodeType="afterEffect">
                                  <p:stCondLst>
                                    <p:cond delay="0"/>
                                  </p:stCondLst>
                                  <p:childTnLst>
                                    <p:set>
                                      <p:cBhvr>
                                        <p:cTn id="50" dur="1" fill="hold">
                                          <p:stCondLst>
                                            <p:cond delay="0"/>
                                          </p:stCondLst>
                                        </p:cTn>
                                        <p:tgtEl>
                                          <p:spTgt spid="37">
                                            <p:txEl>
                                              <p:pRg st="11" end="11"/>
                                            </p:txEl>
                                          </p:spTgt>
                                        </p:tgtEl>
                                        <p:attrNameLst>
                                          <p:attrName>style.visibility</p:attrName>
                                        </p:attrNameLst>
                                      </p:cBhvr>
                                      <p:to>
                                        <p:strVal val="visible"/>
                                      </p:to>
                                    </p:set>
                                    <p:animEffect transition="in" filter="fade">
                                      <p:cBhvr>
                                        <p:cTn id="51" dur="300"/>
                                        <p:tgtEl>
                                          <p:spTgt spid="37">
                                            <p:txEl>
                                              <p:pRg st="11" end="11"/>
                                            </p:txEl>
                                          </p:spTgt>
                                        </p:tgtEl>
                                      </p:cBhvr>
                                    </p:animEffect>
                                  </p:childTnLst>
                                </p:cTn>
                              </p:par>
                            </p:childTnLst>
                          </p:cTn>
                        </p:par>
                        <p:par>
                          <p:cTn id="52" fill="hold">
                            <p:stCondLst>
                              <p:cond delay="3600"/>
                            </p:stCondLst>
                            <p:childTnLst>
                              <p:par>
                                <p:cTn id="53" presetID="10" presetClass="entr" presetSubtype="0" fill="hold" grpId="0" nodeType="afterEffect">
                                  <p:stCondLst>
                                    <p:cond delay="0"/>
                                  </p:stCondLst>
                                  <p:childTnLst>
                                    <p:set>
                                      <p:cBhvr>
                                        <p:cTn id="54" dur="1" fill="hold">
                                          <p:stCondLst>
                                            <p:cond delay="0"/>
                                          </p:stCondLst>
                                        </p:cTn>
                                        <p:tgtEl>
                                          <p:spTgt spid="37">
                                            <p:txEl>
                                              <p:pRg st="12" end="12"/>
                                            </p:txEl>
                                          </p:spTgt>
                                        </p:tgtEl>
                                        <p:attrNameLst>
                                          <p:attrName>style.visibility</p:attrName>
                                        </p:attrNameLst>
                                      </p:cBhvr>
                                      <p:to>
                                        <p:strVal val="visible"/>
                                      </p:to>
                                    </p:set>
                                    <p:animEffect transition="in" filter="fade">
                                      <p:cBhvr>
                                        <p:cTn id="55" dur="300"/>
                                        <p:tgtEl>
                                          <p:spTgt spid="37">
                                            <p:txEl>
                                              <p:pRg st="12" end="12"/>
                                            </p:txEl>
                                          </p:spTgt>
                                        </p:tgtEl>
                                      </p:cBhvr>
                                    </p:animEffect>
                                  </p:childTnLst>
                                </p:cTn>
                              </p:par>
                            </p:childTnLst>
                          </p:cTn>
                        </p:par>
                        <p:par>
                          <p:cTn id="56" fill="hold">
                            <p:stCondLst>
                              <p:cond delay="3900"/>
                            </p:stCondLst>
                            <p:childTnLst>
                              <p:par>
                                <p:cTn id="57" presetID="10" presetClass="entr" presetSubtype="0" fill="hold" grpId="0" nodeType="afterEffect">
                                  <p:stCondLst>
                                    <p:cond delay="0"/>
                                  </p:stCondLst>
                                  <p:childTnLst>
                                    <p:set>
                                      <p:cBhvr>
                                        <p:cTn id="58" dur="1" fill="hold">
                                          <p:stCondLst>
                                            <p:cond delay="0"/>
                                          </p:stCondLst>
                                        </p:cTn>
                                        <p:tgtEl>
                                          <p:spTgt spid="37">
                                            <p:txEl>
                                              <p:pRg st="13" end="13"/>
                                            </p:txEl>
                                          </p:spTgt>
                                        </p:tgtEl>
                                        <p:attrNameLst>
                                          <p:attrName>style.visibility</p:attrName>
                                        </p:attrNameLst>
                                      </p:cBhvr>
                                      <p:to>
                                        <p:strVal val="visible"/>
                                      </p:to>
                                    </p:set>
                                    <p:animEffect transition="in" filter="fade">
                                      <p:cBhvr>
                                        <p:cTn id="59" dur="300"/>
                                        <p:tgtEl>
                                          <p:spTgt spid="37">
                                            <p:txEl>
                                              <p:pRg st="13" end="13"/>
                                            </p:txEl>
                                          </p:spTgt>
                                        </p:tgtEl>
                                      </p:cBhvr>
                                    </p:animEffect>
                                  </p:childTnLst>
                                </p:cTn>
                              </p:par>
                            </p:childTnLst>
                          </p:cTn>
                        </p:par>
                        <p:par>
                          <p:cTn id="60" fill="hold">
                            <p:stCondLst>
                              <p:cond delay="4200"/>
                            </p:stCondLst>
                            <p:childTnLst>
                              <p:par>
                                <p:cTn id="61" presetID="10" presetClass="entr" presetSubtype="0" fill="hold" grpId="0" nodeType="after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childTnLst>
                                </p:cTn>
                              </p:par>
                              <p:par>
                                <p:cTn id="64" presetID="10" presetClass="entr" presetSubtype="0" fill="hold"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250"/>
                                        <p:tgtEl>
                                          <p:spTgt spid="9"/>
                                        </p:tgtEl>
                                      </p:cBhvr>
                                    </p:animEffect>
                                  </p:childTnLst>
                                </p:cTn>
                              </p:par>
                            </p:childTnLst>
                          </p:cTn>
                        </p:par>
                        <p:par>
                          <p:cTn id="67" fill="hold">
                            <p:stCondLst>
                              <p:cond delay="4700"/>
                            </p:stCondLst>
                            <p:childTnLst>
                              <p:par>
                                <p:cTn id="68" presetID="10" presetClass="entr" presetSubtype="0" fill="hold" nodeType="after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fade">
                                      <p:cBhvr>
                                        <p:cTn id="70" dur="250"/>
                                        <p:tgtEl>
                                          <p:spTgt spid="10"/>
                                        </p:tgtEl>
                                      </p:cBhvr>
                                    </p:animEffect>
                                  </p:childTnLst>
                                </p:cTn>
                              </p:par>
                            </p:childTnLst>
                          </p:cTn>
                        </p:par>
                        <p:par>
                          <p:cTn id="71" fill="hold">
                            <p:stCondLst>
                              <p:cond delay="4950"/>
                            </p:stCondLst>
                            <p:childTnLst>
                              <p:par>
                                <p:cTn id="72" presetID="10" presetClass="entr" presetSubtype="0" fill="hold" nodeType="after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fade">
                                      <p:cBhvr>
                                        <p:cTn id="74" dur="250"/>
                                        <p:tgtEl>
                                          <p:spTgt spid="11"/>
                                        </p:tgtEl>
                                      </p:cBhvr>
                                    </p:animEffect>
                                  </p:childTnLst>
                                </p:cTn>
                              </p:par>
                            </p:childTnLst>
                          </p:cTn>
                        </p:par>
                        <p:par>
                          <p:cTn id="75" fill="hold">
                            <p:stCondLst>
                              <p:cond delay="5200"/>
                            </p:stCondLst>
                            <p:childTnLst>
                              <p:par>
                                <p:cTn id="76" presetID="10" presetClass="entr" presetSubtype="0" fill="hold" nodeType="afterEffect">
                                  <p:stCondLst>
                                    <p:cond delay="0"/>
                                  </p:stCondLst>
                                  <p:childTnLst>
                                    <p:set>
                                      <p:cBhvr>
                                        <p:cTn id="77" dur="1" fill="hold">
                                          <p:stCondLst>
                                            <p:cond delay="0"/>
                                          </p:stCondLst>
                                        </p:cTn>
                                        <p:tgtEl>
                                          <p:spTgt spid="12"/>
                                        </p:tgtEl>
                                        <p:attrNameLst>
                                          <p:attrName>style.visibility</p:attrName>
                                        </p:attrNameLst>
                                      </p:cBhvr>
                                      <p:to>
                                        <p:strVal val="visible"/>
                                      </p:to>
                                    </p:set>
                                    <p:animEffect transition="in" filter="fade">
                                      <p:cBhvr>
                                        <p:cTn id="78" dur="250"/>
                                        <p:tgtEl>
                                          <p:spTgt spid="12"/>
                                        </p:tgtEl>
                                      </p:cBhvr>
                                    </p:animEffect>
                                  </p:childTnLst>
                                </p:cTn>
                              </p:par>
                            </p:childTnLst>
                          </p:cTn>
                        </p:par>
                        <p:par>
                          <p:cTn id="79" fill="hold">
                            <p:stCondLst>
                              <p:cond delay="5450"/>
                            </p:stCondLst>
                            <p:childTnLst>
                              <p:par>
                                <p:cTn id="80" presetID="10" presetClass="entr" presetSubtype="0" fill="hold" nodeType="afterEffect">
                                  <p:stCondLst>
                                    <p:cond delay="0"/>
                                  </p:stCondLst>
                                  <p:childTnLst>
                                    <p:set>
                                      <p:cBhvr>
                                        <p:cTn id="81" dur="1" fill="hold">
                                          <p:stCondLst>
                                            <p:cond delay="0"/>
                                          </p:stCondLst>
                                        </p:cTn>
                                        <p:tgtEl>
                                          <p:spTgt spid="13"/>
                                        </p:tgtEl>
                                        <p:attrNameLst>
                                          <p:attrName>style.visibility</p:attrName>
                                        </p:attrNameLst>
                                      </p:cBhvr>
                                      <p:to>
                                        <p:strVal val="visible"/>
                                      </p:to>
                                    </p:set>
                                    <p:animEffect transition="in" filter="fade">
                                      <p:cBhvr>
                                        <p:cTn id="82" dur="250"/>
                                        <p:tgtEl>
                                          <p:spTgt spid="13"/>
                                        </p:tgtEl>
                                      </p:cBhvr>
                                    </p:animEffect>
                                  </p:childTnLst>
                                </p:cTn>
                              </p:par>
                            </p:childTnLst>
                          </p:cTn>
                        </p:par>
                        <p:par>
                          <p:cTn id="83" fill="hold">
                            <p:stCondLst>
                              <p:cond delay="5700"/>
                            </p:stCondLst>
                            <p:childTnLst>
                              <p:par>
                                <p:cTn id="84" presetID="10" presetClass="entr" presetSubtype="0" fill="hold" nodeType="afterEffect">
                                  <p:stCondLst>
                                    <p:cond delay="0"/>
                                  </p:stCondLst>
                                  <p:childTnLst>
                                    <p:set>
                                      <p:cBhvr>
                                        <p:cTn id="85" dur="1" fill="hold">
                                          <p:stCondLst>
                                            <p:cond delay="0"/>
                                          </p:stCondLst>
                                        </p:cTn>
                                        <p:tgtEl>
                                          <p:spTgt spid="14"/>
                                        </p:tgtEl>
                                        <p:attrNameLst>
                                          <p:attrName>style.visibility</p:attrName>
                                        </p:attrNameLst>
                                      </p:cBhvr>
                                      <p:to>
                                        <p:strVal val="visible"/>
                                      </p:to>
                                    </p:set>
                                    <p:animEffect transition="in" filter="fade">
                                      <p:cBhvr>
                                        <p:cTn id="86" dur="250"/>
                                        <p:tgtEl>
                                          <p:spTgt spid="14"/>
                                        </p:tgtEl>
                                      </p:cBhvr>
                                    </p:animEffect>
                                  </p:childTnLst>
                                </p:cTn>
                              </p:par>
                            </p:childTnLst>
                          </p:cTn>
                        </p:par>
                        <p:par>
                          <p:cTn id="87" fill="hold">
                            <p:stCondLst>
                              <p:cond delay="5950"/>
                            </p:stCondLst>
                            <p:childTnLst>
                              <p:par>
                                <p:cTn id="88" presetID="10" presetClass="entr" presetSubtype="0" fill="hold" nodeType="afterEffect">
                                  <p:stCondLst>
                                    <p:cond delay="0"/>
                                  </p:stCondLst>
                                  <p:childTnLst>
                                    <p:set>
                                      <p:cBhvr>
                                        <p:cTn id="89" dur="1" fill="hold">
                                          <p:stCondLst>
                                            <p:cond delay="0"/>
                                          </p:stCondLst>
                                        </p:cTn>
                                        <p:tgtEl>
                                          <p:spTgt spid="15"/>
                                        </p:tgtEl>
                                        <p:attrNameLst>
                                          <p:attrName>style.visibility</p:attrName>
                                        </p:attrNameLst>
                                      </p:cBhvr>
                                      <p:to>
                                        <p:strVal val="visible"/>
                                      </p:to>
                                    </p:set>
                                    <p:animEffect transition="in" filter="fade">
                                      <p:cBhvr>
                                        <p:cTn id="90" dur="250"/>
                                        <p:tgtEl>
                                          <p:spTgt spid="15"/>
                                        </p:tgtEl>
                                      </p:cBhvr>
                                    </p:animEffect>
                                  </p:childTnLst>
                                </p:cTn>
                              </p:par>
                            </p:childTnLst>
                          </p:cTn>
                        </p:par>
                        <p:par>
                          <p:cTn id="91" fill="hold">
                            <p:stCondLst>
                              <p:cond delay="6200"/>
                            </p:stCondLst>
                            <p:childTnLst>
                              <p:par>
                                <p:cTn id="92" presetID="10" presetClass="entr" presetSubtype="0" fill="hold" nodeType="afterEffect">
                                  <p:stCondLst>
                                    <p:cond delay="0"/>
                                  </p:stCondLst>
                                  <p:childTnLst>
                                    <p:set>
                                      <p:cBhvr>
                                        <p:cTn id="93" dur="1" fill="hold">
                                          <p:stCondLst>
                                            <p:cond delay="0"/>
                                          </p:stCondLst>
                                        </p:cTn>
                                        <p:tgtEl>
                                          <p:spTgt spid="16"/>
                                        </p:tgtEl>
                                        <p:attrNameLst>
                                          <p:attrName>style.visibility</p:attrName>
                                        </p:attrNameLst>
                                      </p:cBhvr>
                                      <p:to>
                                        <p:strVal val="visible"/>
                                      </p:to>
                                    </p:set>
                                    <p:animEffect transition="in" filter="fade">
                                      <p:cBhvr>
                                        <p:cTn id="94" dur="250"/>
                                        <p:tgtEl>
                                          <p:spTgt spid="16"/>
                                        </p:tgtEl>
                                      </p:cBhvr>
                                    </p:animEffect>
                                  </p:childTnLst>
                                </p:cTn>
                              </p:par>
                            </p:childTnLst>
                          </p:cTn>
                        </p:par>
                        <p:par>
                          <p:cTn id="95" fill="hold">
                            <p:stCondLst>
                              <p:cond delay="6450"/>
                            </p:stCondLst>
                            <p:childTnLst>
                              <p:par>
                                <p:cTn id="96" presetID="10" presetClass="entr" presetSubtype="0" fill="hold" nodeType="afterEffect">
                                  <p:stCondLst>
                                    <p:cond delay="0"/>
                                  </p:stCondLst>
                                  <p:childTnLst>
                                    <p:set>
                                      <p:cBhvr>
                                        <p:cTn id="97" dur="1" fill="hold">
                                          <p:stCondLst>
                                            <p:cond delay="0"/>
                                          </p:stCondLst>
                                        </p:cTn>
                                        <p:tgtEl>
                                          <p:spTgt spid="17"/>
                                        </p:tgtEl>
                                        <p:attrNameLst>
                                          <p:attrName>style.visibility</p:attrName>
                                        </p:attrNameLst>
                                      </p:cBhvr>
                                      <p:to>
                                        <p:strVal val="visible"/>
                                      </p:to>
                                    </p:set>
                                    <p:animEffect transition="in" filter="fade">
                                      <p:cBhvr>
                                        <p:cTn id="98" dur="250"/>
                                        <p:tgtEl>
                                          <p:spTgt spid="17"/>
                                        </p:tgtEl>
                                      </p:cBhvr>
                                    </p:animEffect>
                                  </p:childTnLst>
                                </p:cTn>
                              </p:par>
                            </p:childTnLst>
                          </p:cTn>
                        </p:par>
                        <p:par>
                          <p:cTn id="99" fill="hold">
                            <p:stCondLst>
                              <p:cond delay="6700"/>
                            </p:stCondLst>
                            <p:childTnLst>
                              <p:par>
                                <p:cTn id="100" presetID="10" presetClass="entr" presetSubtype="0" fill="hold" nodeType="afterEffect">
                                  <p:stCondLst>
                                    <p:cond delay="0"/>
                                  </p:stCondLst>
                                  <p:childTnLst>
                                    <p:set>
                                      <p:cBhvr>
                                        <p:cTn id="101" dur="1" fill="hold">
                                          <p:stCondLst>
                                            <p:cond delay="0"/>
                                          </p:stCondLst>
                                        </p:cTn>
                                        <p:tgtEl>
                                          <p:spTgt spid="18"/>
                                        </p:tgtEl>
                                        <p:attrNameLst>
                                          <p:attrName>style.visibility</p:attrName>
                                        </p:attrNameLst>
                                      </p:cBhvr>
                                      <p:to>
                                        <p:strVal val="visible"/>
                                      </p:to>
                                    </p:set>
                                    <p:animEffect transition="in" filter="fade">
                                      <p:cBhvr>
                                        <p:cTn id="102" dur="250"/>
                                        <p:tgtEl>
                                          <p:spTgt spid="18"/>
                                        </p:tgtEl>
                                      </p:cBhvr>
                                    </p:animEffect>
                                  </p:childTnLst>
                                </p:cTn>
                              </p:par>
                            </p:childTnLst>
                          </p:cTn>
                        </p:par>
                        <p:par>
                          <p:cTn id="103" fill="hold">
                            <p:stCondLst>
                              <p:cond delay="6950"/>
                            </p:stCondLst>
                            <p:childTnLst>
                              <p:par>
                                <p:cTn id="104" presetID="10" presetClass="entr" presetSubtype="0" fill="hold" nodeType="afterEffect">
                                  <p:stCondLst>
                                    <p:cond delay="0"/>
                                  </p:stCondLst>
                                  <p:childTnLst>
                                    <p:set>
                                      <p:cBhvr>
                                        <p:cTn id="105" dur="1" fill="hold">
                                          <p:stCondLst>
                                            <p:cond delay="0"/>
                                          </p:stCondLst>
                                        </p:cTn>
                                        <p:tgtEl>
                                          <p:spTgt spid="19"/>
                                        </p:tgtEl>
                                        <p:attrNameLst>
                                          <p:attrName>style.visibility</p:attrName>
                                        </p:attrNameLst>
                                      </p:cBhvr>
                                      <p:to>
                                        <p:strVal val="visible"/>
                                      </p:to>
                                    </p:set>
                                    <p:animEffect transition="in" filter="fade">
                                      <p:cBhvr>
                                        <p:cTn id="106" dur="250"/>
                                        <p:tgtEl>
                                          <p:spTgt spid="19"/>
                                        </p:tgtEl>
                                      </p:cBhvr>
                                    </p:animEffect>
                                  </p:childTnLst>
                                </p:cTn>
                              </p:par>
                            </p:childTnLst>
                          </p:cTn>
                        </p:par>
                        <p:par>
                          <p:cTn id="107" fill="hold">
                            <p:stCondLst>
                              <p:cond delay="7200"/>
                            </p:stCondLst>
                            <p:childTnLst>
                              <p:par>
                                <p:cTn id="108" presetID="10" presetClass="entr" presetSubtype="0" fill="hold" nodeType="afterEffect">
                                  <p:stCondLst>
                                    <p:cond delay="0"/>
                                  </p:stCondLst>
                                  <p:childTnLst>
                                    <p:set>
                                      <p:cBhvr>
                                        <p:cTn id="109" dur="1" fill="hold">
                                          <p:stCondLst>
                                            <p:cond delay="0"/>
                                          </p:stCondLst>
                                        </p:cTn>
                                        <p:tgtEl>
                                          <p:spTgt spid="20"/>
                                        </p:tgtEl>
                                        <p:attrNameLst>
                                          <p:attrName>style.visibility</p:attrName>
                                        </p:attrNameLst>
                                      </p:cBhvr>
                                      <p:to>
                                        <p:strVal val="visible"/>
                                      </p:to>
                                    </p:set>
                                    <p:animEffect transition="in" filter="fade">
                                      <p:cBhvr>
                                        <p:cTn id="110" dur="250"/>
                                        <p:tgtEl>
                                          <p:spTgt spid="20"/>
                                        </p:tgtEl>
                                      </p:cBhvr>
                                    </p:animEffect>
                                  </p:childTnLst>
                                </p:cTn>
                              </p:par>
                            </p:childTnLst>
                          </p:cTn>
                        </p:par>
                        <p:par>
                          <p:cTn id="111" fill="hold">
                            <p:stCondLst>
                              <p:cond delay="7450"/>
                            </p:stCondLst>
                            <p:childTnLst>
                              <p:par>
                                <p:cTn id="112" presetID="10" presetClass="entr" presetSubtype="0" fill="hold" nodeType="afterEffect">
                                  <p:stCondLst>
                                    <p:cond delay="0"/>
                                  </p:stCondLst>
                                  <p:childTnLst>
                                    <p:set>
                                      <p:cBhvr>
                                        <p:cTn id="113" dur="1" fill="hold">
                                          <p:stCondLst>
                                            <p:cond delay="0"/>
                                          </p:stCondLst>
                                        </p:cTn>
                                        <p:tgtEl>
                                          <p:spTgt spid="21"/>
                                        </p:tgtEl>
                                        <p:attrNameLst>
                                          <p:attrName>style.visibility</p:attrName>
                                        </p:attrNameLst>
                                      </p:cBhvr>
                                      <p:to>
                                        <p:strVal val="visible"/>
                                      </p:to>
                                    </p:set>
                                    <p:animEffect transition="in" filter="fade">
                                      <p:cBhvr>
                                        <p:cTn id="114" dur="250"/>
                                        <p:tgtEl>
                                          <p:spTgt spid="21"/>
                                        </p:tgtEl>
                                      </p:cBhvr>
                                    </p:animEffect>
                                  </p:childTnLst>
                                </p:cTn>
                              </p:par>
                            </p:childTnLst>
                          </p:cTn>
                        </p:par>
                        <p:par>
                          <p:cTn id="115" fill="hold">
                            <p:stCondLst>
                              <p:cond delay="7700"/>
                            </p:stCondLst>
                            <p:childTnLst>
                              <p:par>
                                <p:cTn id="116" presetID="10" presetClass="entr" presetSubtype="0" fill="hold" nodeType="afterEffect">
                                  <p:stCondLst>
                                    <p:cond delay="0"/>
                                  </p:stCondLst>
                                  <p:childTnLst>
                                    <p:set>
                                      <p:cBhvr>
                                        <p:cTn id="117" dur="1" fill="hold">
                                          <p:stCondLst>
                                            <p:cond delay="0"/>
                                          </p:stCondLst>
                                        </p:cTn>
                                        <p:tgtEl>
                                          <p:spTgt spid="22"/>
                                        </p:tgtEl>
                                        <p:attrNameLst>
                                          <p:attrName>style.visibility</p:attrName>
                                        </p:attrNameLst>
                                      </p:cBhvr>
                                      <p:to>
                                        <p:strVal val="visible"/>
                                      </p:to>
                                    </p:set>
                                    <p:animEffect transition="in" filter="fade">
                                      <p:cBhvr>
                                        <p:cTn id="118" dur="250"/>
                                        <p:tgtEl>
                                          <p:spTgt spid="22"/>
                                        </p:tgtEl>
                                      </p:cBhvr>
                                    </p:animEffect>
                                  </p:childTnLst>
                                </p:cTn>
                              </p:par>
                            </p:childTnLst>
                          </p:cTn>
                        </p:par>
                        <p:par>
                          <p:cTn id="119" fill="hold">
                            <p:stCondLst>
                              <p:cond delay="7950"/>
                            </p:stCondLst>
                            <p:childTnLst>
                              <p:par>
                                <p:cTn id="120" presetID="10" presetClass="entr" presetSubtype="0" fill="hold" nodeType="afterEffect">
                                  <p:stCondLst>
                                    <p:cond delay="0"/>
                                  </p:stCondLst>
                                  <p:childTnLst>
                                    <p:set>
                                      <p:cBhvr>
                                        <p:cTn id="121" dur="1" fill="hold">
                                          <p:stCondLst>
                                            <p:cond delay="0"/>
                                          </p:stCondLst>
                                        </p:cTn>
                                        <p:tgtEl>
                                          <p:spTgt spid="23"/>
                                        </p:tgtEl>
                                        <p:attrNameLst>
                                          <p:attrName>style.visibility</p:attrName>
                                        </p:attrNameLst>
                                      </p:cBhvr>
                                      <p:to>
                                        <p:strVal val="visible"/>
                                      </p:to>
                                    </p:set>
                                    <p:animEffect transition="in" filter="fade">
                                      <p:cBhvr>
                                        <p:cTn id="122" dur="250"/>
                                        <p:tgtEl>
                                          <p:spTgt spid="23"/>
                                        </p:tgtEl>
                                      </p:cBhvr>
                                    </p:animEffect>
                                  </p:childTnLst>
                                </p:cTn>
                              </p:par>
                            </p:childTnLst>
                          </p:cTn>
                        </p:par>
                        <p:par>
                          <p:cTn id="123" fill="hold">
                            <p:stCondLst>
                              <p:cond delay="8200"/>
                            </p:stCondLst>
                            <p:childTnLst>
                              <p:par>
                                <p:cTn id="124" presetID="10" presetClass="entr" presetSubtype="0" fill="hold" nodeType="afterEffect">
                                  <p:stCondLst>
                                    <p:cond delay="0"/>
                                  </p:stCondLst>
                                  <p:childTnLst>
                                    <p:set>
                                      <p:cBhvr>
                                        <p:cTn id="125" dur="1" fill="hold">
                                          <p:stCondLst>
                                            <p:cond delay="0"/>
                                          </p:stCondLst>
                                        </p:cTn>
                                        <p:tgtEl>
                                          <p:spTgt spid="24"/>
                                        </p:tgtEl>
                                        <p:attrNameLst>
                                          <p:attrName>style.visibility</p:attrName>
                                        </p:attrNameLst>
                                      </p:cBhvr>
                                      <p:to>
                                        <p:strVal val="visible"/>
                                      </p:to>
                                    </p:set>
                                    <p:animEffect transition="in" filter="fade">
                                      <p:cBhvr>
                                        <p:cTn id="126" dur="250"/>
                                        <p:tgtEl>
                                          <p:spTgt spid="24"/>
                                        </p:tgtEl>
                                      </p:cBhvr>
                                    </p:animEffect>
                                  </p:childTnLst>
                                </p:cTn>
                              </p:par>
                            </p:childTnLst>
                          </p:cTn>
                        </p:par>
                        <p:par>
                          <p:cTn id="127" fill="hold">
                            <p:stCondLst>
                              <p:cond delay="8450"/>
                            </p:stCondLst>
                            <p:childTnLst>
                              <p:par>
                                <p:cTn id="128" presetID="10" presetClass="entr" presetSubtype="0" fill="hold" nodeType="afterEffect">
                                  <p:stCondLst>
                                    <p:cond delay="0"/>
                                  </p:stCondLst>
                                  <p:childTnLst>
                                    <p:set>
                                      <p:cBhvr>
                                        <p:cTn id="129" dur="1" fill="hold">
                                          <p:stCondLst>
                                            <p:cond delay="0"/>
                                          </p:stCondLst>
                                        </p:cTn>
                                        <p:tgtEl>
                                          <p:spTgt spid="25"/>
                                        </p:tgtEl>
                                        <p:attrNameLst>
                                          <p:attrName>style.visibility</p:attrName>
                                        </p:attrNameLst>
                                      </p:cBhvr>
                                      <p:to>
                                        <p:strVal val="visible"/>
                                      </p:to>
                                    </p:set>
                                    <p:animEffect transition="in" filter="fade">
                                      <p:cBhvr>
                                        <p:cTn id="130" dur="250"/>
                                        <p:tgtEl>
                                          <p:spTgt spid="25"/>
                                        </p:tgtEl>
                                      </p:cBhvr>
                                    </p:animEffect>
                                  </p:childTnLst>
                                </p:cTn>
                              </p:par>
                            </p:childTnLst>
                          </p:cTn>
                        </p:par>
                        <p:par>
                          <p:cTn id="131" fill="hold">
                            <p:stCondLst>
                              <p:cond delay="8700"/>
                            </p:stCondLst>
                            <p:childTnLst>
                              <p:par>
                                <p:cTn id="132" presetID="10" presetClass="entr" presetSubtype="0" fill="hold" nodeType="afterEffect">
                                  <p:stCondLst>
                                    <p:cond delay="0"/>
                                  </p:stCondLst>
                                  <p:childTnLst>
                                    <p:set>
                                      <p:cBhvr>
                                        <p:cTn id="133" dur="1" fill="hold">
                                          <p:stCondLst>
                                            <p:cond delay="0"/>
                                          </p:stCondLst>
                                        </p:cTn>
                                        <p:tgtEl>
                                          <p:spTgt spid="26"/>
                                        </p:tgtEl>
                                        <p:attrNameLst>
                                          <p:attrName>style.visibility</p:attrName>
                                        </p:attrNameLst>
                                      </p:cBhvr>
                                      <p:to>
                                        <p:strVal val="visible"/>
                                      </p:to>
                                    </p:set>
                                    <p:animEffect transition="in" filter="fade">
                                      <p:cBhvr>
                                        <p:cTn id="134" dur="250"/>
                                        <p:tgtEl>
                                          <p:spTgt spid="26"/>
                                        </p:tgtEl>
                                      </p:cBhvr>
                                    </p:animEffect>
                                  </p:childTnLst>
                                </p:cTn>
                              </p:par>
                            </p:childTnLst>
                          </p:cTn>
                        </p:par>
                        <p:par>
                          <p:cTn id="135" fill="hold">
                            <p:stCondLst>
                              <p:cond delay="8950"/>
                            </p:stCondLst>
                            <p:childTnLst>
                              <p:par>
                                <p:cTn id="136" presetID="10" presetClass="entr" presetSubtype="0" fill="hold" nodeType="afterEffect">
                                  <p:stCondLst>
                                    <p:cond delay="0"/>
                                  </p:stCondLst>
                                  <p:childTnLst>
                                    <p:set>
                                      <p:cBhvr>
                                        <p:cTn id="137" dur="1" fill="hold">
                                          <p:stCondLst>
                                            <p:cond delay="0"/>
                                          </p:stCondLst>
                                        </p:cTn>
                                        <p:tgtEl>
                                          <p:spTgt spid="27"/>
                                        </p:tgtEl>
                                        <p:attrNameLst>
                                          <p:attrName>style.visibility</p:attrName>
                                        </p:attrNameLst>
                                      </p:cBhvr>
                                      <p:to>
                                        <p:strVal val="visible"/>
                                      </p:to>
                                    </p:set>
                                    <p:animEffect transition="in" filter="fade">
                                      <p:cBhvr>
                                        <p:cTn id="138" dur="250"/>
                                        <p:tgtEl>
                                          <p:spTgt spid="27"/>
                                        </p:tgtEl>
                                      </p:cBhvr>
                                    </p:animEffect>
                                  </p:childTnLst>
                                </p:cTn>
                              </p:par>
                            </p:childTnLst>
                          </p:cTn>
                        </p:par>
                        <p:par>
                          <p:cTn id="139" fill="hold">
                            <p:stCondLst>
                              <p:cond delay="9200"/>
                            </p:stCondLst>
                            <p:childTnLst>
                              <p:par>
                                <p:cTn id="140" presetID="10" presetClass="entr" presetSubtype="0" fill="hold" nodeType="afterEffect">
                                  <p:stCondLst>
                                    <p:cond delay="0"/>
                                  </p:stCondLst>
                                  <p:childTnLst>
                                    <p:set>
                                      <p:cBhvr>
                                        <p:cTn id="141" dur="1" fill="hold">
                                          <p:stCondLst>
                                            <p:cond delay="0"/>
                                          </p:stCondLst>
                                        </p:cTn>
                                        <p:tgtEl>
                                          <p:spTgt spid="28"/>
                                        </p:tgtEl>
                                        <p:attrNameLst>
                                          <p:attrName>style.visibility</p:attrName>
                                        </p:attrNameLst>
                                      </p:cBhvr>
                                      <p:to>
                                        <p:strVal val="visible"/>
                                      </p:to>
                                    </p:set>
                                    <p:animEffect transition="in" filter="fade">
                                      <p:cBhvr>
                                        <p:cTn id="142" dur="250"/>
                                        <p:tgtEl>
                                          <p:spTgt spid="28"/>
                                        </p:tgtEl>
                                      </p:cBhvr>
                                    </p:animEffect>
                                  </p:childTnLst>
                                </p:cTn>
                              </p:par>
                            </p:childTnLst>
                          </p:cTn>
                        </p:par>
                        <p:par>
                          <p:cTn id="143" fill="hold">
                            <p:stCondLst>
                              <p:cond delay="9450"/>
                            </p:stCondLst>
                            <p:childTnLst>
                              <p:par>
                                <p:cTn id="144" presetID="10" presetClass="entr" presetSubtype="0" fill="hold" nodeType="afterEffect">
                                  <p:stCondLst>
                                    <p:cond delay="0"/>
                                  </p:stCondLst>
                                  <p:childTnLst>
                                    <p:set>
                                      <p:cBhvr>
                                        <p:cTn id="145" dur="1" fill="hold">
                                          <p:stCondLst>
                                            <p:cond delay="0"/>
                                          </p:stCondLst>
                                        </p:cTn>
                                        <p:tgtEl>
                                          <p:spTgt spid="29"/>
                                        </p:tgtEl>
                                        <p:attrNameLst>
                                          <p:attrName>style.visibility</p:attrName>
                                        </p:attrNameLst>
                                      </p:cBhvr>
                                      <p:to>
                                        <p:strVal val="visible"/>
                                      </p:to>
                                    </p:set>
                                    <p:animEffect transition="in" filter="fade">
                                      <p:cBhvr>
                                        <p:cTn id="146" dur="250"/>
                                        <p:tgtEl>
                                          <p:spTgt spid="29"/>
                                        </p:tgtEl>
                                      </p:cBhvr>
                                    </p:animEffect>
                                  </p:childTnLst>
                                </p:cTn>
                              </p:par>
                            </p:childTnLst>
                          </p:cTn>
                        </p:par>
                        <p:par>
                          <p:cTn id="147" fill="hold">
                            <p:stCondLst>
                              <p:cond delay="9700"/>
                            </p:stCondLst>
                            <p:childTnLst>
                              <p:par>
                                <p:cTn id="148" presetID="10" presetClass="entr" presetSubtype="0" fill="hold" nodeType="afterEffect">
                                  <p:stCondLst>
                                    <p:cond delay="0"/>
                                  </p:stCondLst>
                                  <p:childTnLst>
                                    <p:set>
                                      <p:cBhvr>
                                        <p:cTn id="149" dur="1" fill="hold">
                                          <p:stCondLst>
                                            <p:cond delay="0"/>
                                          </p:stCondLst>
                                        </p:cTn>
                                        <p:tgtEl>
                                          <p:spTgt spid="30"/>
                                        </p:tgtEl>
                                        <p:attrNameLst>
                                          <p:attrName>style.visibility</p:attrName>
                                        </p:attrNameLst>
                                      </p:cBhvr>
                                      <p:to>
                                        <p:strVal val="visible"/>
                                      </p:to>
                                    </p:set>
                                    <p:animEffect transition="in" filter="fade">
                                      <p:cBhvr>
                                        <p:cTn id="150" dur="250"/>
                                        <p:tgtEl>
                                          <p:spTgt spid="30"/>
                                        </p:tgtEl>
                                      </p:cBhvr>
                                    </p:animEffect>
                                  </p:childTnLst>
                                </p:cTn>
                              </p:par>
                            </p:childTnLst>
                          </p:cTn>
                        </p:par>
                        <p:par>
                          <p:cTn id="151" fill="hold">
                            <p:stCondLst>
                              <p:cond delay="9950"/>
                            </p:stCondLst>
                            <p:childTnLst>
                              <p:par>
                                <p:cTn id="152" presetID="10" presetClass="entr" presetSubtype="0" fill="hold" nodeType="afterEffect">
                                  <p:stCondLst>
                                    <p:cond delay="0"/>
                                  </p:stCondLst>
                                  <p:childTnLst>
                                    <p:set>
                                      <p:cBhvr>
                                        <p:cTn id="153" dur="1" fill="hold">
                                          <p:stCondLst>
                                            <p:cond delay="0"/>
                                          </p:stCondLst>
                                        </p:cTn>
                                        <p:tgtEl>
                                          <p:spTgt spid="31"/>
                                        </p:tgtEl>
                                        <p:attrNameLst>
                                          <p:attrName>style.visibility</p:attrName>
                                        </p:attrNameLst>
                                      </p:cBhvr>
                                      <p:to>
                                        <p:strVal val="visible"/>
                                      </p:to>
                                    </p:set>
                                    <p:animEffect transition="in" filter="fade">
                                      <p:cBhvr>
                                        <p:cTn id="154" dur="250"/>
                                        <p:tgtEl>
                                          <p:spTgt spid="31"/>
                                        </p:tgtEl>
                                      </p:cBhvr>
                                    </p:animEffect>
                                  </p:childTnLst>
                                </p:cTn>
                              </p:par>
                            </p:childTnLst>
                          </p:cTn>
                        </p:par>
                        <p:par>
                          <p:cTn id="155" fill="hold">
                            <p:stCondLst>
                              <p:cond delay="10200"/>
                            </p:stCondLst>
                            <p:childTnLst>
                              <p:par>
                                <p:cTn id="156" presetID="10" presetClass="entr" presetSubtype="0" fill="hold" nodeType="afterEffect">
                                  <p:stCondLst>
                                    <p:cond delay="0"/>
                                  </p:stCondLst>
                                  <p:childTnLst>
                                    <p:set>
                                      <p:cBhvr>
                                        <p:cTn id="157" dur="1" fill="hold">
                                          <p:stCondLst>
                                            <p:cond delay="0"/>
                                          </p:stCondLst>
                                        </p:cTn>
                                        <p:tgtEl>
                                          <p:spTgt spid="32"/>
                                        </p:tgtEl>
                                        <p:attrNameLst>
                                          <p:attrName>style.visibility</p:attrName>
                                        </p:attrNameLst>
                                      </p:cBhvr>
                                      <p:to>
                                        <p:strVal val="visible"/>
                                      </p:to>
                                    </p:set>
                                    <p:animEffect transition="in" filter="fade">
                                      <p:cBhvr>
                                        <p:cTn id="158" dur="250"/>
                                        <p:tgtEl>
                                          <p:spTgt spid="32"/>
                                        </p:tgtEl>
                                      </p:cBhvr>
                                    </p:animEffect>
                                  </p:childTnLst>
                                </p:cTn>
                              </p:par>
                            </p:childTnLst>
                          </p:cTn>
                        </p:par>
                        <p:par>
                          <p:cTn id="159" fill="hold">
                            <p:stCondLst>
                              <p:cond delay="10450"/>
                            </p:stCondLst>
                            <p:childTnLst>
                              <p:par>
                                <p:cTn id="160" presetID="10" presetClass="entr" presetSubtype="0" fill="hold" nodeType="afterEffect">
                                  <p:stCondLst>
                                    <p:cond delay="0"/>
                                  </p:stCondLst>
                                  <p:childTnLst>
                                    <p:set>
                                      <p:cBhvr>
                                        <p:cTn id="161" dur="1" fill="hold">
                                          <p:stCondLst>
                                            <p:cond delay="0"/>
                                          </p:stCondLst>
                                        </p:cTn>
                                        <p:tgtEl>
                                          <p:spTgt spid="33"/>
                                        </p:tgtEl>
                                        <p:attrNameLst>
                                          <p:attrName>style.visibility</p:attrName>
                                        </p:attrNameLst>
                                      </p:cBhvr>
                                      <p:to>
                                        <p:strVal val="visible"/>
                                      </p:to>
                                    </p:set>
                                    <p:animEffect transition="in" filter="fade">
                                      <p:cBhvr>
                                        <p:cTn id="162" dur="250"/>
                                        <p:tgtEl>
                                          <p:spTgt spid="33"/>
                                        </p:tgtEl>
                                      </p:cBhvr>
                                    </p:animEffect>
                                  </p:childTnLst>
                                </p:cTn>
                              </p:par>
                            </p:childTnLst>
                          </p:cTn>
                        </p:par>
                        <p:par>
                          <p:cTn id="163" fill="hold">
                            <p:stCondLst>
                              <p:cond delay="10700"/>
                            </p:stCondLst>
                            <p:childTnLst>
                              <p:par>
                                <p:cTn id="164" presetID="10" presetClass="entr" presetSubtype="0" fill="hold" nodeType="afterEffect">
                                  <p:stCondLst>
                                    <p:cond delay="0"/>
                                  </p:stCondLst>
                                  <p:childTnLst>
                                    <p:set>
                                      <p:cBhvr>
                                        <p:cTn id="165" dur="1" fill="hold">
                                          <p:stCondLst>
                                            <p:cond delay="0"/>
                                          </p:stCondLst>
                                        </p:cTn>
                                        <p:tgtEl>
                                          <p:spTgt spid="34"/>
                                        </p:tgtEl>
                                        <p:attrNameLst>
                                          <p:attrName>style.visibility</p:attrName>
                                        </p:attrNameLst>
                                      </p:cBhvr>
                                      <p:to>
                                        <p:strVal val="visible"/>
                                      </p:to>
                                    </p:set>
                                    <p:animEffect transition="in" filter="fade">
                                      <p:cBhvr>
                                        <p:cTn id="166" dur="250"/>
                                        <p:tgtEl>
                                          <p:spTgt spid="34"/>
                                        </p:tgtEl>
                                      </p:cBhvr>
                                    </p:animEffect>
                                  </p:childTnLst>
                                </p:cTn>
                              </p:par>
                            </p:childTnLst>
                          </p:cTn>
                        </p:par>
                        <p:par>
                          <p:cTn id="167" fill="hold">
                            <p:stCondLst>
                              <p:cond delay="10950"/>
                            </p:stCondLst>
                            <p:childTnLst>
                              <p:par>
                                <p:cTn id="168" presetID="10" presetClass="entr" presetSubtype="0" fill="hold" nodeType="afterEffect">
                                  <p:stCondLst>
                                    <p:cond delay="0"/>
                                  </p:stCondLst>
                                  <p:childTnLst>
                                    <p:set>
                                      <p:cBhvr>
                                        <p:cTn id="169" dur="1" fill="hold">
                                          <p:stCondLst>
                                            <p:cond delay="0"/>
                                          </p:stCondLst>
                                        </p:cTn>
                                        <p:tgtEl>
                                          <p:spTgt spid="35"/>
                                        </p:tgtEl>
                                        <p:attrNameLst>
                                          <p:attrName>style.visibility</p:attrName>
                                        </p:attrNameLst>
                                      </p:cBhvr>
                                      <p:to>
                                        <p:strVal val="visible"/>
                                      </p:to>
                                    </p:set>
                                    <p:animEffect transition="in" filter="fade">
                                      <p:cBhvr>
                                        <p:cTn id="170" dur="250"/>
                                        <p:tgtEl>
                                          <p:spTgt spid="35"/>
                                        </p:tgtEl>
                                      </p:cBhvr>
                                    </p:animEffect>
                                  </p:childTnLst>
                                </p:cTn>
                              </p:par>
                            </p:childTnLst>
                          </p:cTn>
                        </p:par>
                        <p:par>
                          <p:cTn id="171" fill="hold">
                            <p:stCondLst>
                              <p:cond delay="11200"/>
                            </p:stCondLst>
                            <p:childTnLst>
                              <p:par>
                                <p:cTn id="172" presetID="10" presetClass="entr" presetSubtype="0" fill="hold" nodeType="afterEffect">
                                  <p:stCondLst>
                                    <p:cond delay="0"/>
                                  </p:stCondLst>
                                  <p:childTnLst>
                                    <p:set>
                                      <p:cBhvr>
                                        <p:cTn id="173" dur="1" fill="hold">
                                          <p:stCondLst>
                                            <p:cond delay="0"/>
                                          </p:stCondLst>
                                        </p:cTn>
                                        <p:tgtEl>
                                          <p:spTgt spid="38"/>
                                        </p:tgtEl>
                                        <p:attrNameLst>
                                          <p:attrName>style.visibility</p:attrName>
                                        </p:attrNameLst>
                                      </p:cBhvr>
                                      <p:to>
                                        <p:strVal val="visible"/>
                                      </p:to>
                                    </p:set>
                                    <p:animEffect transition="in" filter="fade">
                                      <p:cBhvr>
                                        <p:cTn id="174" dur="250"/>
                                        <p:tgtEl>
                                          <p:spTgt spid="38"/>
                                        </p:tgtEl>
                                      </p:cBhvr>
                                    </p:animEffect>
                                  </p:childTnLst>
                                </p:cTn>
                              </p:par>
                            </p:childTnLst>
                          </p:cTn>
                        </p:par>
                        <p:par>
                          <p:cTn id="175" fill="hold">
                            <p:stCondLst>
                              <p:cond delay="11450"/>
                            </p:stCondLst>
                            <p:childTnLst>
                              <p:par>
                                <p:cTn id="176" presetID="10" presetClass="entr" presetSubtype="0" fill="hold" nodeType="afterEffect">
                                  <p:stCondLst>
                                    <p:cond delay="0"/>
                                  </p:stCondLst>
                                  <p:childTnLst>
                                    <p:set>
                                      <p:cBhvr>
                                        <p:cTn id="177" dur="1" fill="hold">
                                          <p:stCondLst>
                                            <p:cond delay="0"/>
                                          </p:stCondLst>
                                        </p:cTn>
                                        <p:tgtEl>
                                          <p:spTgt spid="39"/>
                                        </p:tgtEl>
                                        <p:attrNameLst>
                                          <p:attrName>style.visibility</p:attrName>
                                        </p:attrNameLst>
                                      </p:cBhvr>
                                      <p:to>
                                        <p:strVal val="visible"/>
                                      </p:to>
                                    </p:set>
                                    <p:animEffect transition="in" filter="fade">
                                      <p:cBhvr>
                                        <p:cTn id="178" dur="250"/>
                                        <p:tgtEl>
                                          <p:spTgt spid="39"/>
                                        </p:tgtEl>
                                      </p:cBhvr>
                                    </p:animEffect>
                                  </p:childTnLst>
                                </p:cTn>
                              </p:par>
                            </p:childTnLst>
                          </p:cTn>
                        </p:par>
                        <p:par>
                          <p:cTn id="179" fill="hold">
                            <p:stCondLst>
                              <p:cond delay="11700"/>
                            </p:stCondLst>
                            <p:childTnLst>
                              <p:par>
                                <p:cTn id="180" presetID="10" presetClass="entr" presetSubtype="0" fill="hold" nodeType="afterEffect">
                                  <p:stCondLst>
                                    <p:cond delay="0"/>
                                  </p:stCondLst>
                                  <p:childTnLst>
                                    <p:set>
                                      <p:cBhvr>
                                        <p:cTn id="181" dur="1" fill="hold">
                                          <p:stCondLst>
                                            <p:cond delay="0"/>
                                          </p:stCondLst>
                                        </p:cTn>
                                        <p:tgtEl>
                                          <p:spTgt spid="40"/>
                                        </p:tgtEl>
                                        <p:attrNameLst>
                                          <p:attrName>style.visibility</p:attrName>
                                        </p:attrNameLst>
                                      </p:cBhvr>
                                      <p:to>
                                        <p:strVal val="visible"/>
                                      </p:to>
                                    </p:set>
                                    <p:animEffect transition="in" filter="fade">
                                      <p:cBhvr>
                                        <p:cTn id="182" dur="25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uiExpand="1" build="p"/>
      <p:bldP spid="4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BE4E0F37-0AD5-833C-CBE5-EAE02EC46069}"/>
              </a:ext>
            </a:extLst>
          </p:cNvPr>
          <p:cNvSpPr>
            <a:spLocks noGrp="1"/>
          </p:cNvSpPr>
          <p:nvPr>
            <p:ph type="subTitle" idx="1"/>
          </p:nvPr>
        </p:nvSpPr>
        <p:spPr>
          <a:xfrm>
            <a:off x="736282" y="2235067"/>
            <a:ext cx="4958081" cy="2387865"/>
          </a:xfrm>
        </p:spPr>
        <p:txBody>
          <a:bodyPr/>
          <a:lstStyle/>
          <a:p>
            <a:r>
              <a:rPr lang="en-US" dirty="0"/>
              <a:t>And then there’s getting </a:t>
            </a:r>
            <a:br>
              <a:rPr lang="en-US" dirty="0"/>
            </a:br>
            <a:r>
              <a:rPr lang="en-US" dirty="0"/>
              <a:t>started…</a:t>
            </a:r>
          </a:p>
        </p:txBody>
      </p:sp>
      <p:sp>
        <p:nvSpPr>
          <p:cNvPr id="4" name="Slide Number Placeholder 3">
            <a:extLst>
              <a:ext uri="{FF2B5EF4-FFF2-40B4-BE49-F238E27FC236}">
                <a16:creationId xmlns:a16="http://schemas.microsoft.com/office/drawing/2014/main" id="{67D6EA54-3083-FB0D-9011-2353791B0495}"/>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6</a:t>
            </a:fld>
            <a:endParaRPr lang="en-US" dirty="0"/>
          </a:p>
        </p:txBody>
      </p:sp>
      <p:sp>
        <p:nvSpPr>
          <p:cNvPr id="18" name="Text Placeholder 22">
            <a:extLst>
              <a:ext uri="{FF2B5EF4-FFF2-40B4-BE49-F238E27FC236}">
                <a16:creationId xmlns:a16="http://schemas.microsoft.com/office/drawing/2014/main" id="{8204DF91-B980-1804-F433-A8B74804A28F}"/>
              </a:ext>
            </a:extLst>
          </p:cNvPr>
          <p:cNvSpPr txBox="1">
            <a:spLocks/>
          </p:cNvSpPr>
          <p:nvPr/>
        </p:nvSpPr>
        <p:spPr>
          <a:xfrm>
            <a:off x="6242917" y="185996"/>
            <a:ext cx="5464150" cy="60204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1600" dirty="0">
                <a:solidFill>
                  <a:schemeClr val="bg1"/>
                </a:solidFill>
                <a:latin typeface="+mj-lt"/>
              </a:rPr>
              <a:t>Acquire all the dev tools</a:t>
            </a:r>
          </a:p>
          <a:p>
            <a:pPr marL="914400" lvl="1" indent="-457200"/>
            <a:r>
              <a:rPr lang="en-US" sz="1600" dirty="0">
                <a:solidFill>
                  <a:schemeClr val="bg1"/>
                </a:solidFill>
                <a:latin typeface="+mj-lt"/>
              </a:rPr>
              <a:t>IDE/editor</a:t>
            </a:r>
          </a:p>
          <a:p>
            <a:pPr marL="914400" lvl="1" indent="-457200"/>
            <a:r>
              <a:rPr lang="en-US" sz="1600" dirty="0">
                <a:solidFill>
                  <a:schemeClr val="bg1"/>
                </a:solidFill>
                <a:latin typeface="+mj-lt"/>
              </a:rPr>
              <a:t>Language SDKs + runtimes</a:t>
            </a:r>
          </a:p>
          <a:p>
            <a:pPr marL="914400" lvl="1" indent="-457200"/>
            <a:r>
              <a:rPr lang="en-US" sz="1600" dirty="0">
                <a:solidFill>
                  <a:schemeClr val="bg1"/>
                </a:solidFill>
                <a:latin typeface="+mj-lt"/>
              </a:rPr>
              <a:t>Container system + emulators</a:t>
            </a:r>
          </a:p>
          <a:p>
            <a:pPr marL="457200" indent="-457200">
              <a:buFont typeface="+mj-lt"/>
              <a:buAutoNum type="arabicPeriod"/>
            </a:pPr>
            <a:endParaRPr lang="en-US" sz="1600" dirty="0">
              <a:solidFill>
                <a:schemeClr val="bg1"/>
              </a:solidFill>
              <a:latin typeface="+mj-lt"/>
            </a:endParaRPr>
          </a:p>
          <a:p>
            <a:pPr marL="457200" indent="-457200">
              <a:buFont typeface="+mj-lt"/>
              <a:buAutoNum type="arabicPeriod"/>
            </a:pPr>
            <a:r>
              <a:rPr lang="en-US" sz="1600" dirty="0">
                <a:solidFill>
                  <a:schemeClr val="bg1"/>
                </a:solidFill>
                <a:latin typeface="+mj-lt"/>
              </a:rPr>
              <a:t>Get all the pieces working individually</a:t>
            </a:r>
          </a:p>
          <a:p>
            <a:pPr marL="914400" lvl="1" indent="-457200"/>
            <a:r>
              <a:rPr lang="en-US" sz="1600" dirty="0">
                <a:solidFill>
                  <a:schemeClr val="bg1"/>
                </a:solidFill>
                <a:latin typeface="+mj-lt"/>
              </a:rPr>
              <a:t>Or… deploy to a staging environment</a:t>
            </a:r>
          </a:p>
          <a:p>
            <a:pPr marL="914400" lvl="1" indent="-457200"/>
            <a:r>
              <a:rPr lang="en-US" sz="1600" dirty="0">
                <a:solidFill>
                  <a:schemeClr val="bg1"/>
                </a:solidFill>
                <a:latin typeface="+mj-lt"/>
              </a:rPr>
              <a:t>Don’t forget to authenticate! Somehow!</a:t>
            </a:r>
          </a:p>
          <a:p>
            <a:pPr marL="914400" lvl="1" indent="-457200"/>
            <a:r>
              <a:rPr lang="en-US" sz="1600" dirty="0">
                <a:solidFill>
                  <a:schemeClr val="bg1"/>
                </a:solidFill>
                <a:latin typeface="+mj-lt"/>
              </a:rPr>
              <a:t>Ever heard of mock data? You have now!</a:t>
            </a:r>
          </a:p>
          <a:p>
            <a:pPr marL="914400" lvl="1" indent="-457200"/>
            <a:r>
              <a:rPr lang="en-US" sz="1600" dirty="0">
                <a:solidFill>
                  <a:schemeClr val="bg1"/>
                </a:solidFill>
                <a:latin typeface="+mj-lt"/>
              </a:rPr>
              <a:t>Don’t forget the one random specific thing your company requires!</a:t>
            </a:r>
          </a:p>
          <a:p>
            <a:pPr marL="457200" indent="-457200">
              <a:buFont typeface="+mj-lt"/>
              <a:buAutoNum type="arabicPeriod"/>
            </a:pPr>
            <a:endParaRPr lang="en-US" sz="1600" dirty="0">
              <a:solidFill>
                <a:schemeClr val="bg1"/>
              </a:solidFill>
              <a:latin typeface="+mj-lt"/>
            </a:endParaRPr>
          </a:p>
          <a:p>
            <a:pPr marL="457200" indent="-457200">
              <a:buFont typeface="+mj-lt"/>
              <a:buAutoNum type="arabicPeriod"/>
            </a:pPr>
            <a:r>
              <a:rPr lang="en-US" sz="1600" dirty="0">
                <a:solidFill>
                  <a:schemeClr val="bg1"/>
                </a:solidFill>
                <a:latin typeface="+mj-lt"/>
              </a:rPr>
              <a:t>Connect them all? Maybe?</a:t>
            </a:r>
          </a:p>
          <a:p>
            <a:pPr marL="914400" lvl="1" indent="-457200"/>
            <a:r>
              <a:rPr lang="en-US" sz="1600" dirty="0">
                <a:solidFill>
                  <a:schemeClr val="bg1"/>
                </a:solidFill>
                <a:latin typeface="+mj-lt"/>
              </a:rPr>
              <a:t>Or just test them individually and hope it works in prod</a:t>
            </a:r>
          </a:p>
          <a:p>
            <a:pPr marL="914400" lvl="1" indent="-457200"/>
            <a:r>
              <a:rPr lang="en-US" sz="1600" dirty="0">
                <a:solidFill>
                  <a:schemeClr val="bg1"/>
                </a:solidFill>
                <a:latin typeface="+mj-lt"/>
              </a:rPr>
              <a:t>If you’re lucky someone wrote a script</a:t>
            </a:r>
          </a:p>
          <a:p>
            <a:pPr marL="457200" indent="-457200">
              <a:buFont typeface="+mj-lt"/>
              <a:buAutoNum type="arabicPeriod"/>
            </a:pPr>
            <a:endParaRPr lang="en-US" sz="1600" dirty="0">
              <a:solidFill>
                <a:schemeClr val="bg1"/>
              </a:solidFill>
              <a:latin typeface="+mj-lt"/>
            </a:endParaRPr>
          </a:p>
          <a:p>
            <a:pPr marL="457200" indent="-457200">
              <a:buFont typeface="+mj-lt"/>
              <a:buAutoNum type="arabicPeriod"/>
            </a:pPr>
            <a:r>
              <a:rPr lang="en-US" sz="1600" dirty="0">
                <a:solidFill>
                  <a:schemeClr val="bg1"/>
                </a:solidFill>
                <a:latin typeface="+mj-lt"/>
              </a:rPr>
              <a:t>Write code…</a:t>
            </a:r>
          </a:p>
          <a:p>
            <a:pPr marL="914400" lvl="1" indent="-457200"/>
            <a:r>
              <a:rPr lang="en-US" sz="1600" dirty="0">
                <a:solidFill>
                  <a:schemeClr val="bg1"/>
                </a:solidFill>
                <a:latin typeface="+mj-lt"/>
              </a:rPr>
              <a:t>…and hope you’re setting the right things</a:t>
            </a:r>
          </a:p>
          <a:p>
            <a:pPr marL="914400" lvl="1" indent="-457200"/>
            <a:r>
              <a:rPr lang="en-US" sz="1600" dirty="0">
                <a:solidFill>
                  <a:schemeClr val="bg1"/>
                </a:solidFill>
                <a:latin typeface="+mj-lt"/>
              </a:rPr>
              <a:t>Learn quirks of the individual services</a:t>
            </a:r>
          </a:p>
          <a:p>
            <a:pPr marL="914400" lvl="1" indent="-457200"/>
            <a:r>
              <a:rPr lang="en-US" sz="1600" dirty="0">
                <a:solidFill>
                  <a:schemeClr val="bg1"/>
                </a:solidFill>
                <a:latin typeface="+mj-lt"/>
              </a:rPr>
              <a:t>Do not touch anything or it all breaks instantly</a:t>
            </a:r>
          </a:p>
        </p:txBody>
      </p:sp>
    </p:spTree>
    <p:extLst>
      <p:ext uri="{BB962C8B-B14F-4D97-AF65-F5344CB8AC3E}">
        <p14:creationId xmlns:p14="http://schemas.microsoft.com/office/powerpoint/2010/main" val="598144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xEl>
                                              <p:pRg st="1" end="1"/>
                                            </p:txEl>
                                          </p:spTgt>
                                        </p:tgtEl>
                                        <p:attrNameLst>
                                          <p:attrName>style.visibility</p:attrName>
                                        </p:attrNameLst>
                                      </p:cBhvr>
                                      <p:to>
                                        <p:strVal val="visible"/>
                                      </p:to>
                                    </p:set>
                                    <p:animEffect transition="in" filter="fade">
                                      <p:cBhvr>
                                        <p:cTn id="10" dur="500"/>
                                        <p:tgtEl>
                                          <p:spTgt spid="1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xEl>
                                              <p:pRg st="2" end="2"/>
                                            </p:txEl>
                                          </p:spTgt>
                                        </p:tgtEl>
                                        <p:attrNameLst>
                                          <p:attrName>style.visibility</p:attrName>
                                        </p:attrNameLst>
                                      </p:cBhvr>
                                      <p:to>
                                        <p:strVal val="visible"/>
                                      </p:to>
                                    </p:set>
                                    <p:animEffect transition="in" filter="fade">
                                      <p:cBhvr>
                                        <p:cTn id="13" dur="500"/>
                                        <p:tgtEl>
                                          <p:spTgt spid="18">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xEl>
                                              <p:pRg st="3" end="3"/>
                                            </p:txEl>
                                          </p:spTgt>
                                        </p:tgtEl>
                                        <p:attrNameLst>
                                          <p:attrName>style.visibility</p:attrName>
                                        </p:attrNameLst>
                                      </p:cBhvr>
                                      <p:to>
                                        <p:strVal val="visible"/>
                                      </p:to>
                                    </p:set>
                                    <p:animEffect transition="in" filter="fade">
                                      <p:cBhvr>
                                        <p:cTn id="16" dur="500"/>
                                        <p:tgtEl>
                                          <p:spTgt spid="18">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8">
                                            <p:txEl>
                                              <p:pRg st="5" end="5"/>
                                            </p:txEl>
                                          </p:spTgt>
                                        </p:tgtEl>
                                        <p:attrNameLst>
                                          <p:attrName>style.visibility</p:attrName>
                                        </p:attrNameLst>
                                      </p:cBhvr>
                                      <p:to>
                                        <p:strVal val="visible"/>
                                      </p:to>
                                    </p:set>
                                    <p:animEffect transition="in" filter="fade">
                                      <p:cBhvr>
                                        <p:cTn id="21" dur="500"/>
                                        <p:tgtEl>
                                          <p:spTgt spid="18">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xEl>
                                              <p:pRg st="6" end="6"/>
                                            </p:txEl>
                                          </p:spTgt>
                                        </p:tgtEl>
                                        <p:attrNameLst>
                                          <p:attrName>style.visibility</p:attrName>
                                        </p:attrNameLst>
                                      </p:cBhvr>
                                      <p:to>
                                        <p:strVal val="visible"/>
                                      </p:to>
                                    </p:set>
                                    <p:animEffect transition="in" filter="fade">
                                      <p:cBhvr>
                                        <p:cTn id="24" dur="500"/>
                                        <p:tgtEl>
                                          <p:spTgt spid="18">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xEl>
                                              <p:pRg st="7" end="7"/>
                                            </p:txEl>
                                          </p:spTgt>
                                        </p:tgtEl>
                                        <p:attrNameLst>
                                          <p:attrName>style.visibility</p:attrName>
                                        </p:attrNameLst>
                                      </p:cBhvr>
                                      <p:to>
                                        <p:strVal val="visible"/>
                                      </p:to>
                                    </p:set>
                                    <p:animEffect transition="in" filter="fade">
                                      <p:cBhvr>
                                        <p:cTn id="27" dur="500"/>
                                        <p:tgtEl>
                                          <p:spTgt spid="18">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xEl>
                                              <p:pRg st="8" end="8"/>
                                            </p:txEl>
                                          </p:spTgt>
                                        </p:tgtEl>
                                        <p:attrNameLst>
                                          <p:attrName>style.visibility</p:attrName>
                                        </p:attrNameLst>
                                      </p:cBhvr>
                                      <p:to>
                                        <p:strVal val="visible"/>
                                      </p:to>
                                    </p:set>
                                    <p:animEffect transition="in" filter="fade">
                                      <p:cBhvr>
                                        <p:cTn id="30" dur="500"/>
                                        <p:tgtEl>
                                          <p:spTgt spid="18">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xEl>
                                              <p:pRg st="9" end="9"/>
                                            </p:txEl>
                                          </p:spTgt>
                                        </p:tgtEl>
                                        <p:attrNameLst>
                                          <p:attrName>style.visibility</p:attrName>
                                        </p:attrNameLst>
                                      </p:cBhvr>
                                      <p:to>
                                        <p:strVal val="visible"/>
                                      </p:to>
                                    </p:set>
                                    <p:animEffect transition="in" filter="fade">
                                      <p:cBhvr>
                                        <p:cTn id="33" dur="500"/>
                                        <p:tgtEl>
                                          <p:spTgt spid="18">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8">
                                            <p:txEl>
                                              <p:pRg st="11" end="11"/>
                                            </p:txEl>
                                          </p:spTgt>
                                        </p:tgtEl>
                                        <p:attrNameLst>
                                          <p:attrName>style.visibility</p:attrName>
                                        </p:attrNameLst>
                                      </p:cBhvr>
                                      <p:to>
                                        <p:strVal val="visible"/>
                                      </p:to>
                                    </p:set>
                                    <p:animEffect transition="in" filter="fade">
                                      <p:cBhvr>
                                        <p:cTn id="38" dur="500"/>
                                        <p:tgtEl>
                                          <p:spTgt spid="18">
                                            <p:txEl>
                                              <p:pRg st="11" end="11"/>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xEl>
                                              <p:pRg st="12" end="12"/>
                                            </p:txEl>
                                          </p:spTgt>
                                        </p:tgtEl>
                                        <p:attrNameLst>
                                          <p:attrName>style.visibility</p:attrName>
                                        </p:attrNameLst>
                                      </p:cBhvr>
                                      <p:to>
                                        <p:strVal val="visible"/>
                                      </p:to>
                                    </p:set>
                                    <p:animEffect transition="in" filter="fade">
                                      <p:cBhvr>
                                        <p:cTn id="41" dur="500"/>
                                        <p:tgtEl>
                                          <p:spTgt spid="18">
                                            <p:txEl>
                                              <p:pRg st="12" end="12"/>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8">
                                            <p:txEl>
                                              <p:pRg st="13" end="13"/>
                                            </p:txEl>
                                          </p:spTgt>
                                        </p:tgtEl>
                                        <p:attrNameLst>
                                          <p:attrName>style.visibility</p:attrName>
                                        </p:attrNameLst>
                                      </p:cBhvr>
                                      <p:to>
                                        <p:strVal val="visible"/>
                                      </p:to>
                                    </p:set>
                                    <p:animEffect transition="in" filter="fade">
                                      <p:cBhvr>
                                        <p:cTn id="44" dur="500"/>
                                        <p:tgtEl>
                                          <p:spTgt spid="18">
                                            <p:txEl>
                                              <p:pRg st="13" end="1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8">
                                            <p:txEl>
                                              <p:pRg st="15" end="15"/>
                                            </p:txEl>
                                          </p:spTgt>
                                        </p:tgtEl>
                                        <p:attrNameLst>
                                          <p:attrName>style.visibility</p:attrName>
                                        </p:attrNameLst>
                                      </p:cBhvr>
                                      <p:to>
                                        <p:strVal val="visible"/>
                                      </p:to>
                                    </p:set>
                                    <p:animEffect transition="in" filter="fade">
                                      <p:cBhvr>
                                        <p:cTn id="49" dur="500"/>
                                        <p:tgtEl>
                                          <p:spTgt spid="18">
                                            <p:txEl>
                                              <p:pRg st="15" end="15"/>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8">
                                            <p:txEl>
                                              <p:pRg st="16" end="16"/>
                                            </p:txEl>
                                          </p:spTgt>
                                        </p:tgtEl>
                                        <p:attrNameLst>
                                          <p:attrName>style.visibility</p:attrName>
                                        </p:attrNameLst>
                                      </p:cBhvr>
                                      <p:to>
                                        <p:strVal val="visible"/>
                                      </p:to>
                                    </p:set>
                                    <p:animEffect transition="in" filter="fade">
                                      <p:cBhvr>
                                        <p:cTn id="52" dur="500"/>
                                        <p:tgtEl>
                                          <p:spTgt spid="18">
                                            <p:txEl>
                                              <p:pRg st="16" end="16"/>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8">
                                            <p:txEl>
                                              <p:pRg st="17" end="17"/>
                                            </p:txEl>
                                          </p:spTgt>
                                        </p:tgtEl>
                                        <p:attrNameLst>
                                          <p:attrName>style.visibility</p:attrName>
                                        </p:attrNameLst>
                                      </p:cBhvr>
                                      <p:to>
                                        <p:strVal val="visible"/>
                                      </p:to>
                                    </p:set>
                                    <p:animEffect transition="in" filter="fade">
                                      <p:cBhvr>
                                        <p:cTn id="55" dur="500"/>
                                        <p:tgtEl>
                                          <p:spTgt spid="18">
                                            <p:txEl>
                                              <p:pRg st="17" end="17"/>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8">
                                            <p:txEl>
                                              <p:pRg st="18" end="18"/>
                                            </p:txEl>
                                          </p:spTgt>
                                        </p:tgtEl>
                                        <p:attrNameLst>
                                          <p:attrName>style.visibility</p:attrName>
                                        </p:attrNameLst>
                                      </p:cBhvr>
                                      <p:to>
                                        <p:strVal val="visible"/>
                                      </p:to>
                                    </p:set>
                                    <p:animEffect transition="in" filter="fade">
                                      <p:cBhvr>
                                        <p:cTn id="58" dur="500"/>
                                        <p:tgtEl>
                                          <p:spTgt spid="18">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3728C-DE38-6C7F-6400-BA24655FC47A}"/>
            </a:ext>
          </a:extLst>
        </p:cNvPr>
        <p:cNvGrpSpPr/>
        <p:nvPr/>
      </p:nvGrpSpPr>
      <p:grpSpPr>
        <a:xfrm>
          <a:off x="0" y="0"/>
          <a:ext cx="0" cy="0"/>
          <a:chOff x="0" y="0"/>
          <a:chExt cx="0" cy="0"/>
        </a:xfrm>
      </p:grpSpPr>
      <p:grpSp>
        <p:nvGrpSpPr>
          <p:cNvPr id="13" name="Group 12" descr="Developer work environment">
            <a:extLst>
              <a:ext uri="{FF2B5EF4-FFF2-40B4-BE49-F238E27FC236}">
                <a16:creationId xmlns:a16="http://schemas.microsoft.com/office/drawing/2014/main" id="{EFB9622E-813A-1AB5-825A-B50CA630C568}"/>
              </a:ext>
            </a:extLst>
          </p:cNvPr>
          <p:cNvGrpSpPr/>
          <p:nvPr/>
        </p:nvGrpSpPr>
        <p:grpSpPr>
          <a:xfrm>
            <a:off x="931474" y="1564987"/>
            <a:ext cx="3665920" cy="276682"/>
            <a:chOff x="1420461" y="1910977"/>
            <a:chExt cx="3665920" cy="276682"/>
          </a:xfrm>
        </p:grpSpPr>
        <p:sp>
          <p:nvSpPr>
            <p:cNvPr id="14" name="Graphic 247">
              <a:extLst>
                <a:ext uri="{FF2B5EF4-FFF2-40B4-BE49-F238E27FC236}">
                  <a16:creationId xmlns:a16="http://schemas.microsoft.com/office/drawing/2014/main" id="{9D0225AB-4550-3598-FD93-9AEBA7487FC3}"/>
                </a:ext>
                <a:ext uri="{C183D7F6-B498-43B3-948B-1728B52AA6E4}">
                  <adec:decorative xmlns:adec="http://schemas.microsoft.com/office/drawing/2017/decorative" val="1"/>
                </a:ext>
              </a:extLst>
            </p:cNvPr>
            <p:cNvSpPr/>
            <p:nvPr/>
          </p:nvSpPr>
          <p:spPr>
            <a:xfrm flipH="1">
              <a:off x="4890220" y="1975549"/>
              <a:ext cx="196161" cy="174361"/>
            </a:xfrm>
            <a:custGeom>
              <a:avLst/>
              <a:gdLst>
                <a:gd name="connsiteX0" fmla="*/ 139005 w 342927"/>
                <a:gd name="connsiteY0" fmla="*/ 299337 h 304817"/>
                <a:gd name="connsiteX1" fmla="*/ 165946 w 342927"/>
                <a:gd name="connsiteY1" fmla="*/ 299137 h 304817"/>
                <a:gd name="connsiteX2" fmla="*/ 165746 w 342927"/>
                <a:gd name="connsiteY2" fmla="*/ 272199 h 304817"/>
                <a:gd name="connsiteX3" fmla="*/ 63441 w 342927"/>
                <a:gd name="connsiteY3" fmla="*/ 171398 h 304817"/>
                <a:gd name="connsiteX4" fmla="*/ 323878 w 342927"/>
                <a:gd name="connsiteY4" fmla="*/ 171398 h 304817"/>
                <a:gd name="connsiteX5" fmla="*/ 342928 w 342927"/>
                <a:gd name="connsiteY5" fmla="*/ 152348 h 304817"/>
                <a:gd name="connsiteX6" fmla="*/ 323878 w 342927"/>
                <a:gd name="connsiteY6" fmla="*/ 133298 h 304817"/>
                <a:gd name="connsiteX7" fmla="*/ 63567 w 342927"/>
                <a:gd name="connsiteY7" fmla="*/ 133298 h 304817"/>
                <a:gd name="connsiteX8" fmla="*/ 165746 w 342927"/>
                <a:gd name="connsiteY8" fmla="*/ 32620 h 304817"/>
                <a:gd name="connsiteX9" fmla="*/ 165946 w 342927"/>
                <a:gd name="connsiteY9" fmla="*/ 5680 h 304817"/>
                <a:gd name="connsiteX10" fmla="*/ 139005 w 342927"/>
                <a:gd name="connsiteY10" fmla="*/ 5480 h 304817"/>
                <a:gd name="connsiteX11" fmla="*/ 7100 w 342927"/>
                <a:gd name="connsiteY11" fmla="*/ 135446 h 304817"/>
                <a:gd name="connsiteX12" fmla="*/ 7100 w 342927"/>
                <a:gd name="connsiteY12" fmla="*/ 169371 h 304817"/>
                <a:gd name="connsiteX13" fmla="*/ 139005 w 342927"/>
                <a:gd name="connsiteY13" fmla="*/ 299337 h 30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927" h="304817">
                  <a:moveTo>
                    <a:pt x="139005" y="299337"/>
                  </a:moveTo>
                  <a:cubicBezTo>
                    <a:pt x="146499" y="306721"/>
                    <a:pt x="158562" y="306632"/>
                    <a:pt x="165946" y="299137"/>
                  </a:cubicBezTo>
                  <a:cubicBezTo>
                    <a:pt x="173329" y="291643"/>
                    <a:pt x="173240" y="279582"/>
                    <a:pt x="165746" y="272199"/>
                  </a:cubicBezTo>
                  <a:lnTo>
                    <a:pt x="63441" y="171398"/>
                  </a:lnTo>
                  <a:lnTo>
                    <a:pt x="323878" y="171398"/>
                  </a:lnTo>
                  <a:cubicBezTo>
                    <a:pt x="334397" y="171398"/>
                    <a:pt x="342928" y="162867"/>
                    <a:pt x="342928" y="152348"/>
                  </a:cubicBezTo>
                  <a:cubicBezTo>
                    <a:pt x="342928" y="141826"/>
                    <a:pt x="334397" y="133298"/>
                    <a:pt x="323878" y="133298"/>
                  </a:cubicBezTo>
                  <a:lnTo>
                    <a:pt x="63567" y="133298"/>
                  </a:lnTo>
                  <a:lnTo>
                    <a:pt x="165746" y="32620"/>
                  </a:lnTo>
                  <a:cubicBezTo>
                    <a:pt x="173240" y="25236"/>
                    <a:pt x="173329" y="13174"/>
                    <a:pt x="165946" y="5680"/>
                  </a:cubicBezTo>
                  <a:cubicBezTo>
                    <a:pt x="158562" y="-1815"/>
                    <a:pt x="146499" y="-1904"/>
                    <a:pt x="139005" y="5480"/>
                  </a:cubicBezTo>
                  <a:lnTo>
                    <a:pt x="7100" y="135446"/>
                  </a:lnTo>
                  <a:cubicBezTo>
                    <a:pt x="-2367" y="144773"/>
                    <a:pt x="-2367" y="160044"/>
                    <a:pt x="7100" y="169371"/>
                  </a:cubicBezTo>
                  <a:lnTo>
                    <a:pt x="139005" y="299337"/>
                  </a:lnTo>
                  <a:close/>
                </a:path>
              </a:pathLst>
            </a:custGeom>
            <a:solidFill>
              <a:srgbClr val="8DC8E8"/>
            </a:soli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400"/>
              <a:endParaRPr lang="en-US" sz="2000" kern="0">
                <a:gradFill flip="none" rotWithShape="1">
                  <a:gsLst>
                    <a:gs pos="1629">
                      <a:srgbClr val="2F2F2F"/>
                    </a:gs>
                    <a:gs pos="39000">
                      <a:srgbClr val="2F2F2F"/>
                    </a:gs>
                  </a:gsLst>
                  <a:lin ang="2700000" scaled="1"/>
                  <a:tileRect/>
                </a:gradFill>
                <a:latin typeface="+mj-lt"/>
              </a:endParaRPr>
            </a:p>
          </p:txBody>
        </p:sp>
        <p:sp>
          <p:nvSpPr>
            <p:cNvPr id="15" name="Rectangle 14">
              <a:extLst>
                <a:ext uri="{FF2B5EF4-FFF2-40B4-BE49-F238E27FC236}">
                  <a16:creationId xmlns:a16="http://schemas.microsoft.com/office/drawing/2014/main" id="{EF5EFFD0-2C1B-98A3-B2EF-90C24BF63718}"/>
                </a:ext>
              </a:extLst>
            </p:cNvPr>
            <p:cNvSpPr/>
            <p:nvPr/>
          </p:nvSpPr>
          <p:spPr bwMode="auto">
            <a:xfrm>
              <a:off x="1420461" y="1910977"/>
              <a:ext cx="3627369" cy="27668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kern="0" dirty="0">
                  <a:gradFill flip="none" rotWithShape="1">
                    <a:gsLst>
                      <a:gs pos="37000">
                        <a:srgbClr val="8DC8E8"/>
                      </a:gs>
                      <a:gs pos="100000">
                        <a:srgbClr val="AD6ED1"/>
                      </a:gs>
                    </a:gsLst>
                    <a:path path="circle">
                      <a:fillToRect r="100000" b="100000"/>
                    </a:path>
                    <a:tileRect l="-100000" t="-100000"/>
                  </a:gradFill>
                  <a:latin typeface="+mj-lt"/>
                  <a:ea typeface="Calibri"/>
                  <a:cs typeface="Segoe UI" panose="020B0502040204020203" pitchFamily="34" charset="0"/>
                </a:rPr>
                <a:t>Developer work environment</a:t>
              </a:r>
            </a:p>
          </p:txBody>
        </p:sp>
      </p:grpSp>
      <p:grpSp>
        <p:nvGrpSpPr>
          <p:cNvPr id="16" name="Group 15" descr="Application runtime environment">
            <a:extLst>
              <a:ext uri="{FF2B5EF4-FFF2-40B4-BE49-F238E27FC236}">
                <a16:creationId xmlns:a16="http://schemas.microsoft.com/office/drawing/2014/main" id="{64FA31E4-9016-CFD4-94D4-84453EA5EF39}"/>
              </a:ext>
            </a:extLst>
          </p:cNvPr>
          <p:cNvGrpSpPr/>
          <p:nvPr/>
        </p:nvGrpSpPr>
        <p:grpSpPr>
          <a:xfrm>
            <a:off x="901350" y="2997193"/>
            <a:ext cx="3718066" cy="276682"/>
            <a:chOff x="724418" y="3343183"/>
            <a:chExt cx="3718066" cy="276682"/>
          </a:xfrm>
        </p:grpSpPr>
        <p:sp>
          <p:nvSpPr>
            <p:cNvPr id="17" name="Graphic 247">
              <a:extLst>
                <a:ext uri="{FF2B5EF4-FFF2-40B4-BE49-F238E27FC236}">
                  <a16:creationId xmlns:a16="http://schemas.microsoft.com/office/drawing/2014/main" id="{98E6FEA8-09A4-495C-7B28-1C6434D93EE7}"/>
                </a:ext>
                <a:ext uri="{C183D7F6-B498-43B3-948B-1728B52AA6E4}">
                  <adec:decorative xmlns:adec="http://schemas.microsoft.com/office/drawing/2017/decorative" val="1"/>
                </a:ext>
              </a:extLst>
            </p:cNvPr>
            <p:cNvSpPr/>
            <p:nvPr/>
          </p:nvSpPr>
          <p:spPr>
            <a:xfrm>
              <a:off x="769177" y="3385755"/>
              <a:ext cx="196161" cy="174361"/>
            </a:xfrm>
            <a:custGeom>
              <a:avLst/>
              <a:gdLst>
                <a:gd name="connsiteX0" fmla="*/ 139005 w 342927"/>
                <a:gd name="connsiteY0" fmla="*/ 299337 h 304817"/>
                <a:gd name="connsiteX1" fmla="*/ 165946 w 342927"/>
                <a:gd name="connsiteY1" fmla="*/ 299137 h 304817"/>
                <a:gd name="connsiteX2" fmla="*/ 165746 w 342927"/>
                <a:gd name="connsiteY2" fmla="*/ 272199 h 304817"/>
                <a:gd name="connsiteX3" fmla="*/ 63441 w 342927"/>
                <a:gd name="connsiteY3" fmla="*/ 171398 h 304817"/>
                <a:gd name="connsiteX4" fmla="*/ 323878 w 342927"/>
                <a:gd name="connsiteY4" fmla="*/ 171398 h 304817"/>
                <a:gd name="connsiteX5" fmla="*/ 342928 w 342927"/>
                <a:gd name="connsiteY5" fmla="*/ 152348 h 304817"/>
                <a:gd name="connsiteX6" fmla="*/ 323878 w 342927"/>
                <a:gd name="connsiteY6" fmla="*/ 133298 h 304817"/>
                <a:gd name="connsiteX7" fmla="*/ 63567 w 342927"/>
                <a:gd name="connsiteY7" fmla="*/ 133298 h 304817"/>
                <a:gd name="connsiteX8" fmla="*/ 165746 w 342927"/>
                <a:gd name="connsiteY8" fmla="*/ 32620 h 304817"/>
                <a:gd name="connsiteX9" fmla="*/ 165946 w 342927"/>
                <a:gd name="connsiteY9" fmla="*/ 5680 h 304817"/>
                <a:gd name="connsiteX10" fmla="*/ 139005 w 342927"/>
                <a:gd name="connsiteY10" fmla="*/ 5480 h 304817"/>
                <a:gd name="connsiteX11" fmla="*/ 7100 w 342927"/>
                <a:gd name="connsiteY11" fmla="*/ 135446 h 304817"/>
                <a:gd name="connsiteX12" fmla="*/ 7100 w 342927"/>
                <a:gd name="connsiteY12" fmla="*/ 169371 h 304817"/>
                <a:gd name="connsiteX13" fmla="*/ 139005 w 342927"/>
                <a:gd name="connsiteY13" fmla="*/ 299337 h 30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927" h="304817">
                  <a:moveTo>
                    <a:pt x="139005" y="299337"/>
                  </a:moveTo>
                  <a:cubicBezTo>
                    <a:pt x="146499" y="306721"/>
                    <a:pt x="158562" y="306632"/>
                    <a:pt x="165946" y="299137"/>
                  </a:cubicBezTo>
                  <a:cubicBezTo>
                    <a:pt x="173329" y="291643"/>
                    <a:pt x="173240" y="279582"/>
                    <a:pt x="165746" y="272199"/>
                  </a:cubicBezTo>
                  <a:lnTo>
                    <a:pt x="63441" y="171398"/>
                  </a:lnTo>
                  <a:lnTo>
                    <a:pt x="323878" y="171398"/>
                  </a:lnTo>
                  <a:cubicBezTo>
                    <a:pt x="334397" y="171398"/>
                    <a:pt x="342928" y="162867"/>
                    <a:pt x="342928" y="152348"/>
                  </a:cubicBezTo>
                  <a:cubicBezTo>
                    <a:pt x="342928" y="141826"/>
                    <a:pt x="334397" y="133298"/>
                    <a:pt x="323878" y="133298"/>
                  </a:cubicBezTo>
                  <a:lnTo>
                    <a:pt x="63567" y="133298"/>
                  </a:lnTo>
                  <a:lnTo>
                    <a:pt x="165746" y="32620"/>
                  </a:lnTo>
                  <a:cubicBezTo>
                    <a:pt x="173240" y="25236"/>
                    <a:pt x="173329" y="13174"/>
                    <a:pt x="165946" y="5680"/>
                  </a:cubicBezTo>
                  <a:cubicBezTo>
                    <a:pt x="158562" y="-1815"/>
                    <a:pt x="146499" y="-1904"/>
                    <a:pt x="139005" y="5480"/>
                  </a:cubicBezTo>
                  <a:lnTo>
                    <a:pt x="7100" y="135446"/>
                  </a:lnTo>
                  <a:cubicBezTo>
                    <a:pt x="-2367" y="144773"/>
                    <a:pt x="-2367" y="160044"/>
                    <a:pt x="7100" y="169371"/>
                  </a:cubicBezTo>
                  <a:lnTo>
                    <a:pt x="139005" y="299337"/>
                  </a:lnTo>
                  <a:close/>
                </a:path>
              </a:pathLst>
            </a:custGeom>
            <a:solidFill>
              <a:srgbClr val="FF8E8D"/>
            </a:soli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400"/>
              <a:endParaRPr lang="en-US" sz="2000" kern="0">
                <a:gradFill flip="none" rotWithShape="1">
                  <a:gsLst>
                    <a:gs pos="1629">
                      <a:srgbClr val="2F2F2F"/>
                    </a:gs>
                    <a:gs pos="39000">
                      <a:srgbClr val="2F2F2F"/>
                    </a:gs>
                  </a:gsLst>
                  <a:lin ang="2700000" scaled="1"/>
                  <a:tileRect/>
                </a:gradFill>
                <a:latin typeface="+mj-lt"/>
              </a:endParaRPr>
            </a:p>
          </p:txBody>
        </p:sp>
        <p:sp>
          <p:nvSpPr>
            <p:cNvPr id="18" name="Rectangle 17">
              <a:extLst>
                <a:ext uri="{FF2B5EF4-FFF2-40B4-BE49-F238E27FC236}">
                  <a16:creationId xmlns:a16="http://schemas.microsoft.com/office/drawing/2014/main" id="{E0807901-D5CA-37E5-737F-17C0D9B4C3E7}"/>
                </a:ext>
              </a:extLst>
            </p:cNvPr>
            <p:cNvSpPr/>
            <p:nvPr/>
          </p:nvSpPr>
          <p:spPr bwMode="auto">
            <a:xfrm flipH="1">
              <a:off x="724418" y="3343183"/>
              <a:ext cx="3718066" cy="27668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kern="0" dirty="0">
                  <a:gradFill flip="none" rotWithShape="1">
                    <a:gsLst>
                      <a:gs pos="37000">
                        <a:srgbClr val="FF8E8D"/>
                      </a:gs>
                      <a:gs pos="100000">
                        <a:srgbClr val="AD6ED1"/>
                      </a:gs>
                    </a:gsLst>
                    <a:path path="circle">
                      <a:fillToRect r="100000" b="100000"/>
                    </a:path>
                    <a:tileRect l="-100000" t="-100000"/>
                  </a:gradFill>
                  <a:latin typeface="+mj-lt"/>
                  <a:ea typeface="Calibri"/>
                  <a:cs typeface="Segoe UI" panose="020B0502040204020203" pitchFamily="34" charset="0"/>
                </a:rPr>
                <a:t>Application runtime environment</a:t>
              </a:r>
            </a:p>
          </p:txBody>
        </p:sp>
      </p:grpSp>
      <p:sp>
        <p:nvSpPr>
          <p:cNvPr id="19" name="Oval 18">
            <a:extLst>
              <a:ext uri="{FF2B5EF4-FFF2-40B4-BE49-F238E27FC236}">
                <a16:creationId xmlns:a16="http://schemas.microsoft.com/office/drawing/2014/main" id="{64C888EB-4B25-BDEF-AEF1-08A73EF13BBE}"/>
              </a:ext>
              <a:ext uri="{C183D7F6-B498-43B3-948B-1728B52AA6E4}">
                <adec:decorative xmlns:adec="http://schemas.microsoft.com/office/drawing/2017/decorative" val="1"/>
              </a:ext>
            </a:extLst>
          </p:cNvPr>
          <p:cNvSpPr/>
          <p:nvPr/>
        </p:nvSpPr>
        <p:spPr bwMode="auto">
          <a:xfrm>
            <a:off x="455402" y="4211544"/>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latin typeface="+mj-lt"/>
              <a:ea typeface="Segoe UI" pitchFamily="34" charset="0"/>
              <a:cs typeface="Segoe UI" pitchFamily="34" charset="0"/>
            </a:endParaRPr>
          </a:p>
        </p:txBody>
      </p:sp>
      <p:sp>
        <p:nvSpPr>
          <p:cNvPr id="20" name="Oval 19">
            <a:extLst>
              <a:ext uri="{FF2B5EF4-FFF2-40B4-BE49-F238E27FC236}">
                <a16:creationId xmlns:a16="http://schemas.microsoft.com/office/drawing/2014/main" id="{F1F92E9B-CCE8-22B6-437A-DFDC5B42F66F}"/>
              </a:ext>
              <a:ext uri="{C183D7F6-B498-43B3-948B-1728B52AA6E4}">
                <adec:decorative xmlns:adec="http://schemas.microsoft.com/office/drawing/2017/decorative" val="1"/>
              </a:ext>
            </a:extLst>
          </p:cNvPr>
          <p:cNvSpPr/>
          <p:nvPr/>
        </p:nvSpPr>
        <p:spPr bwMode="auto">
          <a:xfrm>
            <a:off x="10307628" y="2794562"/>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latin typeface="+mj-lt"/>
              <a:ea typeface="Segoe UI" pitchFamily="34" charset="0"/>
              <a:cs typeface="Segoe UI" pitchFamily="34" charset="0"/>
            </a:endParaRPr>
          </a:p>
        </p:txBody>
      </p:sp>
      <p:sp>
        <p:nvSpPr>
          <p:cNvPr id="21" name="Oval 20">
            <a:extLst>
              <a:ext uri="{FF2B5EF4-FFF2-40B4-BE49-F238E27FC236}">
                <a16:creationId xmlns:a16="http://schemas.microsoft.com/office/drawing/2014/main" id="{8050EDE5-BDD9-A0F5-EA68-8B6368BD5F2A}"/>
              </a:ext>
              <a:ext uri="{C183D7F6-B498-43B3-948B-1728B52AA6E4}">
                <adec:decorative xmlns:adec="http://schemas.microsoft.com/office/drawing/2017/decorative" val="1"/>
              </a:ext>
            </a:extLst>
          </p:cNvPr>
          <p:cNvSpPr/>
          <p:nvPr/>
        </p:nvSpPr>
        <p:spPr bwMode="auto">
          <a:xfrm>
            <a:off x="5390710" y="3510063"/>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latin typeface="+mj-lt"/>
              <a:ea typeface="Segoe UI" pitchFamily="34" charset="0"/>
              <a:cs typeface="Segoe UI" pitchFamily="34" charset="0"/>
            </a:endParaRPr>
          </a:p>
        </p:txBody>
      </p:sp>
      <p:grpSp>
        <p:nvGrpSpPr>
          <p:cNvPr id="22" name="Group 21" descr="Flowchart continuation: Find out how to get access to a new test environment, raise a ticket to request a new environment, provide details about the application, clarify requirements with infrastructure teams, e.g., network, security, compliance. Go back and forth to align on requirements, wait for admins to create and configure infrastructure, validate whether the app code works on the test environment, wait for admins to update or fix the infra configuration, finally get access to the working infrastructure, and repeat the process for a new test environment. Integration environment... QA environment... production environment... prod signoffs...">
            <a:extLst>
              <a:ext uri="{FF2B5EF4-FFF2-40B4-BE49-F238E27FC236}">
                <a16:creationId xmlns:a16="http://schemas.microsoft.com/office/drawing/2014/main" id="{E75F3DC8-F4F6-F1C3-1A54-3BC5B8F5FF5F}"/>
              </a:ext>
            </a:extLst>
          </p:cNvPr>
          <p:cNvGrpSpPr/>
          <p:nvPr/>
        </p:nvGrpSpPr>
        <p:grpSpPr>
          <a:xfrm>
            <a:off x="449625" y="3159127"/>
            <a:ext cx="11479925" cy="3283755"/>
            <a:chOff x="391961" y="3505117"/>
            <a:chExt cx="11479925" cy="3283755"/>
          </a:xfrm>
        </p:grpSpPr>
        <p:sp>
          <p:nvSpPr>
            <p:cNvPr id="23" name="Arc 22">
              <a:extLst>
                <a:ext uri="{FF2B5EF4-FFF2-40B4-BE49-F238E27FC236}">
                  <a16:creationId xmlns:a16="http://schemas.microsoft.com/office/drawing/2014/main" id="{BC7B0EA2-073E-F7C7-04A6-409F6F898D59}"/>
                </a:ext>
                <a:ext uri="{C183D7F6-B498-43B3-948B-1728B52AA6E4}">
                  <adec:decorative xmlns:adec="http://schemas.microsoft.com/office/drawing/2017/decorative" val="1"/>
                </a:ext>
              </a:extLst>
            </p:cNvPr>
            <p:cNvSpPr/>
            <p:nvPr/>
          </p:nvSpPr>
          <p:spPr>
            <a:xfrm flipH="1">
              <a:off x="525272" y="3988731"/>
              <a:ext cx="1425566" cy="1425566"/>
            </a:xfrm>
            <a:prstGeom prst="arc">
              <a:avLst>
                <a:gd name="adj1" fmla="val 16200000"/>
                <a:gd name="adj2" fmla="val 5463492"/>
              </a:avLst>
            </a:prstGeom>
            <a:ln w="19050" cap="rnd">
              <a:gradFill flip="none" rotWithShape="1">
                <a:gsLst>
                  <a:gs pos="0">
                    <a:srgbClr val="FF5C39"/>
                  </a:gs>
                  <a:gs pos="80000">
                    <a:srgbClr val="C03BC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mj-lt"/>
              </a:endParaRPr>
            </a:p>
          </p:txBody>
        </p:sp>
        <p:cxnSp>
          <p:nvCxnSpPr>
            <p:cNvPr id="24" name="Straight Connector 23">
              <a:extLst>
                <a:ext uri="{FF2B5EF4-FFF2-40B4-BE49-F238E27FC236}">
                  <a16:creationId xmlns:a16="http://schemas.microsoft.com/office/drawing/2014/main" id="{C88AED75-9B08-3D36-104D-8F16617CE499}"/>
                </a:ext>
                <a:ext uri="{C183D7F6-B498-43B3-948B-1728B52AA6E4}">
                  <adec:decorative xmlns:adec="http://schemas.microsoft.com/office/drawing/2017/decorative" val="1"/>
                </a:ext>
              </a:extLst>
            </p:cNvPr>
            <p:cNvCxnSpPr>
              <a:cxnSpLocks/>
            </p:cNvCxnSpPr>
            <p:nvPr/>
          </p:nvCxnSpPr>
          <p:spPr>
            <a:xfrm>
              <a:off x="1342913" y="5417401"/>
              <a:ext cx="8228004" cy="0"/>
            </a:xfrm>
            <a:prstGeom prst="line">
              <a:avLst/>
            </a:prstGeom>
            <a:ln w="19050" cap="rnd">
              <a:gradFill flip="none" rotWithShape="1">
                <a:gsLst>
                  <a:gs pos="0">
                    <a:srgbClr val="FF5C39"/>
                  </a:gs>
                  <a:gs pos="80000">
                    <a:srgbClr val="C03BC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47859DB-12AB-102B-C857-665A8D71B254}"/>
                </a:ext>
              </a:extLst>
            </p:cNvPr>
            <p:cNvSpPr txBox="1"/>
            <p:nvPr/>
          </p:nvSpPr>
          <p:spPr>
            <a:xfrm>
              <a:off x="4080336" y="4057012"/>
              <a:ext cx="1097280" cy="646331"/>
            </a:xfrm>
            <a:prstGeom prst="rect">
              <a:avLst/>
            </a:prstGeom>
            <a:noFill/>
          </p:spPr>
          <p:txBody>
            <a:bodyPr wrap="square" lIns="0" r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mj-lt"/>
                </a:rPr>
                <a:t>Find out </a:t>
              </a:r>
              <a:r>
                <a:rPr lang="en-US" sz="900" kern="0">
                  <a:solidFill>
                    <a:srgbClr val="FFFFFF"/>
                  </a:solidFill>
                  <a:latin typeface="+mj-lt"/>
                </a:rPr>
                <a:t>how to </a:t>
              </a:r>
              <a:r>
                <a:rPr kumimoji="0" lang="en-US" sz="900" b="0" i="0" u="none" strike="noStrike" kern="0" cap="none" spc="0" normalizeH="0" baseline="0" noProof="0">
                  <a:ln>
                    <a:noFill/>
                  </a:ln>
                  <a:solidFill>
                    <a:srgbClr val="FFFFFF"/>
                  </a:solidFill>
                  <a:effectLst/>
                  <a:uLnTx/>
                  <a:uFillTx/>
                  <a:latin typeface="+mj-lt"/>
                </a:rPr>
                <a:t>get access to a new test environment</a:t>
              </a:r>
            </a:p>
          </p:txBody>
        </p:sp>
        <p:cxnSp>
          <p:nvCxnSpPr>
            <p:cNvPr id="26" name="Straight Connector 25">
              <a:extLst>
                <a:ext uri="{FF2B5EF4-FFF2-40B4-BE49-F238E27FC236}">
                  <a16:creationId xmlns:a16="http://schemas.microsoft.com/office/drawing/2014/main" id="{96A010EA-53BF-6F1C-BFCA-75AC843085E6}"/>
                </a:ext>
                <a:ext uri="{C183D7F6-B498-43B3-948B-1728B52AA6E4}">
                  <adec:decorative xmlns:adec="http://schemas.microsoft.com/office/drawing/2017/decorative" val="1"/>
                </a:ext>
              </a:extLst>
            </p:cNvPr>
            <p:cNvCxnSpPr>
              <a:cxnSpLocks/>
              <a:stCxn id="39" idx="6"/>
              <a:endCxn id="81" idx="2"/>
            </p:cNvCxnSpPr>
            <p:nvPr/>
          </p:nvCxnSpPr>
          <p:spPr>
            <a:xfrm flipV="1">
              <a:off x="4682877" y="3977260"/>
              <a:ext cx="1557818" cy="7533"/>
            </a:xfrm>
            <a:prstGeom prst="line">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7E34466-A120-011C-23D4-B58938475361}"/>
                </a:ext>
                <a:ext uri="{C183D7F6-B498-43B3-948B-1728B52AA6E4}">
                  <adec:decorative xmlns:adec="http://schemas.microsoft.com/office/drawing/2017/decorative" val="1"/>
                </a:ext>
              </a:extLst>
            </p:cNvPr>
            <p:cNvCxnSpPr>
              <a:cxnSpLocks/>
              <a:stCxn id="40" idx="6"/>
              <a:endCxn id="39" idx="2"/>
            </p:cNvCxnSpPr>
            <p:nvPr/>
          </p:nvCxnSpPr>
          <p:spPr>
            <a:xfrm>
              <a:off x="1347785" y="3984793"/>
              <a:ext cx="3225364" cy="0"/>
            </a:xfrm>
            <a:prstGeom prst="line">
              <a:avLst/>
            </a:prstGeom>
            <a:ln w="19050" cap="rnd">
              <a:gradFill flip="none" rotWithShape="1">
                <a:gsLst>
                  <a:gs pos="0">
                    <a:srgbClr val="FF5C39"/>
                  </a:gs>
                  <a:gs pos="80000">
                    <a:srgbClr val="C03BC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6FF218D-1031-1BE3-A3B4-F4FBD11F5D3E}"/>
                </a:ext>
                <a:ext uri="{C183D7F6-B498-43B3-948B-1728B52AA6E4}">
                  <adec:decorative xmlns:adec="http://schemas.microsoft.com/office/drawing/2017/decorative" val="1"/>
                </a:ext>
              </a:extLst>
            </p:cNvPr>
            <p:cNvSpPr/>
            <p:nvPr/>
          </p:nvSpPr>
          <p:spPr bwMode="auto">
            <a:xfrm>
              <a:off x="2905603" y="3929929"/>
              <a:ext cx="109728" cy="109728"/>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err="1">
                <a:gradFill>
                  <a:gsLst>
                    <a:gs pos="23776">
                      <a:srgbClr val="FFFFFF"/>
                    </a:gs>
                    <a:gs pos="42000">
                      <a:srgbClr val="FFFFFF"/>
                    </a:gs>
                  </a:gsLst>
                  <a:path path="circle">
                    <a:fillToRect l="100000" t="100000"/>
                  </a:path>
                </a:gradFill>
                <a:latin typeface="+mj-lt"/>
              </a:endParaRPr>
            </a:p>
          </p:txBody>
        </p:sp>
        <p:sp>
          <p:nvSpPr>
            <p:cNvPr id="29" name="TextBox 28">
              <a:extLst>
                <a:ext uri="{FF2B5EF4-FFF2-40B4-BE49-F238E27FC236}">
                  <a16:creationId xmlns:a16="http://schemas.microsoft.com/office/drawing/2014/main" id="{4E19DB14-9E1D-08A7-4DEF-B7FDD1E731E1}"/>
                </a:ext>
              </a:extLst>
            </p:cNvPr>
            <p:cNvSpPr txBox="1"/>
            <p:nvPr/>
          </p:nvSpPr>
          <p:spPr>
            <a:xfrm>
              <a:off x="2413323" y="4057012"/>
              <a:ext cx="1097280" cy="507831"/>
            </a:xfrm>
            <a:prstGeom prst="rect">
              <a:avLst/>
            </a:prstGeom>
            <a:noFill/>
          </p:spPr>
          <p:txBody>
            <a:bodyPr wrap="square" lIns="0" r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mj-lt"/>
                </a:rPr>
                <a:t>Raise a ticket to request a new environment</a:t>
              </a:r>
            </a:p>
          </p:txBody>
        </p:sp>
        <p:sp>
          <p:nvSpPr>
            <p:cNvPr id="30" name="Oval 29">
              <a:extLst>
                <a:ext uri="{FF2B5EF4-FFF2-40B4-BE49-F238E27FC236}">
                  <a16:creationId xmlns:a16="http://schemas.microsoft.com/office/drawing/2014/main" id="{FB8CDD29-B324-ED9B-5D17-2CA0A88DC0AE}"/>
                </a:ext>
                <a:ext uri="{C183D7F6-B498-43B3-948B-1728B52AA6E4}">
                  <adec:decorative xmlns:adec="http://schemas.microsoft.com/office/drawing/2017/decorative" val="1"/>
                </a:ext>
              </a:extLst>
            </p:cNvPr>
            <p:cNvSpPr/>
            <p:nvPr/>
          </p:nvSpPr>
          <p:spPr bwMode="auto">
            <a:xfrm>
              <a:off x="1238057" y="5362180"/>
              <a:ext cx="109728" cy="109728"/>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err="1">
                <a:gradFill>
                  <a:gsLst>
                    <a:gs pos="23776">
                      <a:srgbClr val="FFFFFF"/>
                    </a:gs>
                    <a:gs pos="42000">
                      <a:srgbClr val="FFFFFF"/>
                    </a:gs>
                  </a:gsLst>
                  <a:path path="circle">
                    <a:fillToRect l="100000" t="100000"/>
                  </a:path>
                </a:gradFill>
                <a:latin typeface="+mj-lt"/>
              </a:endParaRPr>
            </a:p>
          </p:txBody>
        </p:sp>
        <p:sp>
          <p:nvSpPr>
            <p:cNvPr id="31" name="Oval 30">
              <a:extLst>
                <a:ext uri="{FF2B5EF4-FFF2-40B4-BE49-F238E27FC236}">
                  <a16:creationId xmlns:a16="http://schemas.microsoft.com/office/drawing/2014/main" id="{0F772706-4DB4-3664-AC73-1D775D058E0C}"/>
                </a:ext>
                <a:ext uri="{C183D7F6-B498-43B3-948B-1728B52AA6E4}">
                  <adec:decorative xmlns:adec="http://schemas.microsoft.com/office/drawing/2017/decorative" val="1"/>
                </a:ext>
              </a:extLst>
            </p:cNvPr>
            <p:cNvSpPr/>
            <p:nvPr/>
          </p:nvSpPr>
          <p:spPr bwMode="auto">
            <a:xfrm>
              <a:off x="2627679" y="5362180"/>
              <a:ext cx="109728" cy="109728"/>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err="1">
                <a:gradFill>
                  <a:gsLst>
                    <a:gs pos="23776">
                      <a:srgbClr val="FFFFFF"/>
                    </a:gs>
                    <a:gs pos="42000">
                      <a:srgbClr val="FFFFFF"/>
                    </a:gs>
                  </a:gsLst>
                  <a:path path="circle">
                    <a:fillToRect l="100000" t="100000"/>
                  </a:path>
                </a:gradFill>
                <a:latin typeface="+mj-lt"/>
              </a:endParaRPr>
            </a:p>
          </p:txBody>
        </p:sp>
        <p:sp>
          <p:nvSpPr>
            <p:cNvPr id="32" name="Oval 31">
              <a:extLst>
                <a:ext uri="{FF2B5EF4-FFF2-40B4-BE49-F238E27FC236}">
                  <a16:creationId xmlns:a16="http://schemas.microsoft.com/office/drawing/2014/main" id="{6671BA1C-B63E-1649-898D-34A604D9EB37}"/>
                </a:ext>
              </a:extLst>
            </p:cNvPr>
            <p:cNvSpPr/>
            <p:nvPr/>
          </p:nvSpPr>
          <p:spPr bwMode="auto">
            <a:xfrm>
              <a:off x="1858992" y="5288304"/>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latin typeface="+mj-lt"/>
                <a:ea typeface="Segoe UI" pitchFamily="34" charset="0"/>
                <a:cs typeface="Segoe UI" pitchFamily="34" charset="0"/>
              </a:endParaRPr>
            </a:p>
          </p:txBody>
        </p:sp>
        <p:sp>
          <p:nvSpPr>
            <p:cNvPr id="33" name="Graphic 192">
              <a:extLst>
                <a:ext uri="{FF2B5EF4-FFF2-40B4-BE49-F238E27FC236}">
                  <a16:creationId xmlns:a16="http://schemas.microsoft.com/office/drawing/2014/main" id="{5B9769A9-5C3B-2CF4-977B-2FC94893268B}"/>
                </a:ext>
              </a:extLst>
            </p:cNvPr>
            <p:cNvSpPr/>
            <p:nvPr/>
          </p:nvSpPr>
          <p:spPr>
            <a:xfrm>
              <a:off x="1853215" y="5282527"/>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34" name="TextBox 33">
              <a:extLst>
                <a:ext uri="{FF2B5EF4-FFF2-40B4-BE49-F238E27FC236}">
                  <a16:creationId xmlns:a16="http://schemas.microsoft.com/office/drawing/2014/main" id="{8DB28909-977B-8B50-AE60-F672243BE949}"/>
                </a:ext>
              </a:extLst>
            </p:cNvPr>
            <p:cNvSpPr txBox="1"/>
            <p:nvPr/>
          </p:nvSpPr>
          <p:spPr>
            <a:xfrm>
              <a:off x="2174179" y="5474753"/>
              <a:ext cx="1036314" cy="507831"/>
            </a:xfrm>
            <a:prstGeom prst="rect">
              <a:avLst/>
            </a:prstGeom>
            <a:noFill/>
          </p:spPr>
          <p:txBody>
            <a:bodyPr wrap="square" lIns="0" tIns="45720" rIns="0" bIns="4572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mj-lt"/>
                </a:rPr>
                <a:t>Go back and forth to align on requirements</a:t>
              </a:r>
            </a:p>
          </p:txBody>
        </p:sp>
        <p:sp>
          <p:nvSpPr>
            <p:cNvPr id="35" name="Oval 34">
              <a:extLst>
                <a:ext uri="{FF2B5EF4-FFF2-40B4-BE49-F238E27FC236}">
                  <a16:creationId xmlns:a16="http://schemas.microsoft.com/office/drawing/2014/main" id="{ADA250C7-D559-E54C-21C8-C54B06907D9E}"/>
                </a:ext>
                <a:ext uri="{C183D7F6-B498-43B3-948B-1728B52AA6E4}">
                  <adec:decorative xmlns:adec="http://schemas.microsoft.com/office/drawing/2017/decorative" val="1"/>
                </a:ext>
              </a:extLst>
            </p:cNvPr>
            <p:cNvSpPr/>
            <p:nvPr/>
          </p:nvSpPr>
          <p:spPr bwMode="auto">
            <a:xfrm>
              <a:off x="4017301" y="5362180"/>
              <a:ext cx="109728" cy="109728"/>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err="1">
                <a:gradFill>
                  <a:gsLst>
                    <a:gs pos="23776">
                      <a:srgbClr val="FFFFFF"/>
                    </a:gs>
                    <a:gs pos="42000">
                      <a:srgbClr val="FFFFFF"/>
                    </a:gs>
                  </a:gsLst>
                  <a:path path="circle">
                    <a:fillToRect l="100000" t="100000"/>
                  </a:path>
                </a:gradFill>
                <a:latin typeface="+mj-lt"/>
              </a:endParaRPr>
            </a:p>
          </p:txBody>
        </p:sp>
        <p:sp>
          <p:nvSpPr>
            <p:cNvPr id="36" name="Oval 35">
              <a:extLst>
                <a:ext uri="{FF2B5EF4-FFF2-40B4-BE49-F238E27FC236}">
                  <a16:creationId xmlns:a16="http://schemas.microsoft.com/office/drawing/2014/main" id="{CC50C160-8477-91B1-F65B-F5A61985F7DF}"/>
                </a:ext>
              </a:extLst>
            </p:cNvPr>
            <p:cNvSpPr/>
            <p:nvPr/>
          </p:nvSpPr>
          <p:spPr bwMode="auto">
            <a:xfrm>
              <a:off x="3248614" y="5288304"/>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latin typeface="+mj-lt"/>
                <a:ea typeface="Segoe UI" pitchFamily="34" charset="0"/>
                <a:cs typeface="Segoe UI" pitchFamily="34" charset="0"/>
              </a:endParaRPr>
            </a:p>
          </p:txBody>
        </p:sp>
        <p:sp>
          <p:nvSpPr>
            <p:cNvPr id="37" name="Graphic 192">
              <a:extLst>
                <a:ext uri="{FF2B5EF4-FFF2-40B4-BE49-F238E27FC236}">
                  <a16:creationId xmlns:a16="http://schemas.microsoft.com/office/drawing/2014/main" id="{85320193-4491-9083-5B9D-562887BDD9D9}"/>
                </a:ext>
              </a:extLst>
            </p:cNvPr>
            <p:cNvSpPr/>
            <p:nvPr/>
          </p:nvSpPr>
          <p:spPr>
            <a:xfrm>
              <a:off x="3242837" y="5282527"/>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38" name="TextBox 37">
              <a:extLst>
                <a:ext uri="{FF2B5EF4-FFF2-40B4-BE49-F238E27FC236}">
                  <a16:creationId xmlns:a16="http://schemas.microsoft.com/office/drawing/2014/main" id="{7CF51512-016B-8DFA-28D3-4ED392F32490}"/>
                </a:ext>
              </a:extLst>
            </p:cNvPr>
            <p:cNvSpPr txBox="1"/>
            <p:nvPr/>
          </p:nvSpPr>
          <p:spPr>
            <a:xfrm>
              <a:off x="748675" y="5462053"/>
              <a:ext cx="1097280" cy="923330"/>
            </a:xfrm>
            <a:prstGeom prst="rect">
              <a:avLst/>
            </a:prstGeom>
            <a:noFill/>
          </p:spPr>
          <p:txBody>
            <a:bodyPr wrap="square" lIns="0" tIns="45720" rIns="0" bIns="4572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mj-lt"/>
                </a:rPr>
                <a:t>Clarify requirements with infrastructure teams, e.g., network, security, compliance</a:t>
              </a:r>
            </a:p>
          </p:txBody>
        </p:sp>
        <p:sp>
          <p:nvSpPr>
            <p:cNvPr id="39" name="Oval 38">
              <a:extLst>
                <a:ext uri="{FF2B5EF4-FFF2-40B4-BE49-F238E27FC236}">
                  <a16:creationId xmlns:a16="http://schemas.microsoft.com/office/drawing/2014/main" id="{9DB1960A-E023-E99A-DFF5-017768647C64}"/>
                </a:ext>
                <a:ext uri="{C183D7F6-B498-43B3-948B-1728B52AA6E4}">
                  <adec:decorative xmlns:adec="http://schemas.microsoft.com/office/drawing/2017/decorative" val="1"/>
                </a:ext>
              </a:extLst>
            </p:cNvPr>
            <p:cNvSpPr/>
            <p:nvPr/>
          </p:nvSpPr>
          <p:spPr bwMode="auto">
            <a:xfrm>
              <a:off x="4573149" y="3929929"/>
              <a:ext cx="109728" cy="109728"/>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40" name="Oval 39">
              <a:extLst>
                <a:ext uri="{FF2B5EF4-FFF2-40B4-BE49-F238E27FC236}">
                  <a16:creationId xmlns:a16="http://schemas.microsoft.com/office/drawing/2014/main" id="{5ADDD116-1918-928D-7DEF-19EE791B7814}"/>
                </a:ext>
                <a:ext uri="{C183D7F6-B498-43B3-948B-1728B52AA6E4}">
                  <adec:decorative xmlns:adec="http://schemas.microsoft.com/office/drawing/2017/decorative" val="1"/>
                </a:ext>
              </a:extLst>
            </p:cNvPr>
            <p:cNvSpPr/>
            <p:nvPr/>
          </p:nvSpPr>
          <p:spPr bwMode="auto">
            <a:xfrm>
              <a:off x="1238057" y="3929929"/>
              <a:ext cx="109728" cy="109728"/>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err="1">
                <a:gradFill>
                  <a:gsLst>
                    <a:gs pos="23776">
                      <a:srgbClr val="FFFFFF"/>
                    </a:gs>
                    <a:gs pos="42000">
                      <a:srgbClr val="FFFFFF"/>
                    </a:gs>
                  </a:gsLst>
                  <a:path path="circle">
                    <a:fillToRect l="100000" t="100000"/>
                  </a:path>
                </a:gradFill>
                <a:latin typeface="+mj-lt"/>
              </a:endParaRPr>
            </a:p>
          </p:txBody>
        </p:sp>
        <p:cxnSp>
          <p:nvCxnSpPr>
            <p:cNvPr id="41" name="Straight Connector 40">
              <a:extLst>
                <a:ext uri="{FF2B5EF4-FFF2-40B4-BE49-F238E27FC236}">
                  <a16:creationId xmlns:a16="http://schemas.microsoft.com/office/drawing/2014/main" id="{E690BD5F-CF11-6002-9E1D-23DC14034F3B}"/>
                </a:ext>
                <a:ext uri="{C183D7F6-B498-43B3-948B-1728B52AA6E4}">
                  <adec:decorative xmlns:adec="http://schemas.microsoft.com/office/drawing/2017/decorative" val="1"/>
                </a:ext>
              </a:extLst>
            </p:cNvPr>
            <p:cNvCxnSpPr>
              <a:cxnSpLocks/>
              <a:endCxn id="39" idx="0"/>
            </p:cNvCxnSpPr>
            <p:nvPr/>
          </p:nvCxnSpPr>
          <p:spPr>
            <a:xfrm>
              <a:off x="4628013" y="3505117"/>
              <a:ext cx="0" cy="424812"/>
            </a:xfrm>
            <a:prstGeom prst="line">
              <a:avLst/>
            </a:prstGeom>
            <a:ln w="12700">
              <a:solidFill>
                <a:schemeClr val="bg1"/>
              </a:solidFill>
              <a:prstDash val="dash"/>
              <a:headEnd type="oval" w="med" len="med"/>
              <a:tailEnd type="none" w="lg" len="med"/>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C68CA2C6-9171-9FA5-A1F4-800EB880059F}"/>
                </a:ext>
              </a:extLst>
            </p:cNvPr>
            <p:cNvSpPr/>
            <p:nvPr/>
          </p:nvSpPr>
          <p:spPr bwMode="auto">
            <a:xfrm>
              <a:off x="3665500" y="3856053"/>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latin typeface="+mj-lt"/>
                <a:ea typeface="Segoe UI" pitchFamily="34" charset="0"/>
                <a:cs typeface="Segoe UI" pitchFamily="34" charset="0"/>
              </a:endParaRPr>
            </a:p>
          </p:txBody>
        </p:sp>
        <p:sp>
          <p:nvSpPr>
            <p:cNvPr id="43" name="Graphic 192">
              <a:extLst>
                <a:ext uri="{FF2B5EF4-FFF2-40B4-BE49-F238E27FC236}">
                  <a16:creationId xmlns:a16="http://schemas.microsoft.com/office/drawing/2014/main" id="{56A64A36-0042-887D-D1AA-02D38FDA3CEF}"/>
                </a:ext>
              </a:extLst>
            </p:cNvPr>
            <p:cNvSpPr/>
            <p:nvPr/>
          </p:nvSpPr>
          <p:spPr>
            <a:xfrm>
              <a:off x="3659723" y="3850276"/>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44" name="Oval 43">
              <a:extLst>
                <a:ext uri="{FF2B5EF4-FFF2-40B4-BE49-F238E27FC236}">
                  <a16:creationId xmlns:a16="http://schemas.microsoft.com/office/drawing/2014/main" id="{9BAF98A1-F4F1-D53D-D916-D84AD50CE4F1}"/>
                </a:ext>
              </a:extLst>
            </p:cNvPr>
            <p:cNvSpPr/>
            <p:nvPr/>
          </p:nvSpPr>
          <p:spPr bwMode="auto">
            <a:xfrm>
              <a:off x="1997954" y="3856053"/>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latin typeface="+mj-lt"/>
                <a:ea typeface="Segoe UI" pitchFamily="34" charset="0"/>
                <a:cs typeface="Segoe UI" pitchFamily="34" charset="0"/>
              </a:endParaRPr>
            </a:p>
          </p:txBody>
        </p:sp>
        <p:sp>
          <p:nvSpPr>
            <p:cNvPr id="45" name="Graphic 192">
              <a:extLst>
                <a:ext uri="{FF2B5EF4-FFF2-40B4-BE49-F238E27FC236}">
                  <a16:creationId xmlns:a16="http://schemas.microsoft.com/office/drawing/2014/main" id="{3BAFEC42-507B-26F2-2606-32277405A79D}"/>
                </a:ext>
              </a:extLst>
            </p:cNvPr>
            <p:cNvSpPr/>
            <p:nvPr/>
          </p:nvSpPr>
          <p:spPr>
            <a:xfrm>
              <a:off x="1992177" y="3850276"/>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46" name="Graphic 192">
              <a:extLst>
                <a:ext uri="{FF2B5EF4-FFF2-40B4-BE49-F238E27FC236}">
                  <a16:creationId xmlns:a16="http://schemas.microsoft.com/office/drawing/2014/main" id="{FB986FDB-3E66-8CF5-F725-87960DC8CBE1}"/>
                </a:ext>
              </a:extLst>
            </p:cNvPr>
            <p:cNvSpPr/>
            <p:nvPr/>
          </p:nvSpPr>
          <p:spPr>
            <a:xfrm>
              <a:off x="391961" y="4551757"/>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47" name="TextBox 46">
              <a:extLst>
                <a:ext uri="{FF2B5EF4-FFF2-40B4-BE49-F238E27FC236}">
                  <a16:creationId xmlns:a16="http://schemas.microsoft.com/office/drawing/2014/main" id="{C90D163B-EC6F-DB34-28F4-DD6C07543CDB}"/>
                </a:ext>
              </a:extLst>
            </p:cNvPr>
            <p:cNvSpPr txBox="1"/>
            <p:nvPr/>
          </p:nvSpPr>
          <p:spPr>
            <a:xfrm>
              <a:off x="892675" y="4057012"/>
              <a:ext cx="926474" cy="507831"/>
            </a:xfrm>
            <a:prstGeom prst="rect">
              <a:avLst/>
            </a:prstGeom>
            <a:noFill/>
          </p:spPr>
          <p:txBody>
            <a:bodyPr wrap="square" lIns="0" tIns="45720" rIns="0" bIns="4572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mj-lt"/>
                </a:rPr>
                <a:t>Provide details about the application</a:t>
              </a:r>
            </a:p>
          </p:txBody>
        </p:sp>
        <p:sp>
          <p:nvSpPr>
            <p:cNvPr id="48" name="Oval 47">
              <a:extLst>
                <a:ext uri="{FF2B5EF4-FFF2-40B4-BE49-F238E27FC236}">
                  <a16:creationId xmlns:a16="http://schemas.microsoft.com/office/drawing/2014/main" id="{A70CD2D0-3884-5082-9B58-AF96A9AC5755}"/>
                </a:ext>
                <a:ext uri="{C183D7F6-B498-43B3-948B-1728B52AA6E4}">
                  <adec:decorative xmlns:adec="http://schemas.microsoft.com/office/drawing/2017/decorative" val="1"/>
                </a:ext>
              </a:extLst>
            </p:cNvPr>
            <p:cNvSpPr/>
            <p:nvPr/>
          </p:nvSpPr>
          <p:spPr bwMode="auto">
            <a:xfrm>
              <a:off x="5406923" y="5362180"/>
              <a:ext cx="109728" cy="109728"/>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err="1">
                <a:gradFill>
                  <a:gsLst>
                    <a:gs pos="23776">
                      <a:srgbClr val="FFFFFF"/>
                    </a:gs>
                    <a:gs pos="42000">
                      <a:srgbClr val="FFFFFF"/>
                    </a:gs>
                  </a:gsLst>
                  <a:path path="circle">
                    <a:fillToRect l="100000" t="100000"/>
                  </a:path>
                </a:gradFill>
                <a:latin typeface="+mj-lt"/>
              </a:endParaRPr>
            </a:p>
          </p:txBody>
        </p:sp>
        <p:sp>
          <p:nvSpPr>
            <p:cNvPr id="49" name="Oval 48">
              <a:extLst>
                <a:ext uri="{FF2B5EF4-FFF2-40B4-BE49-F238E27FC236}">
                  <a16:creationId xmlns:a16="http://schemas.microsoft.com/office/drawing/2014/main" id="{47EDF313-29DD-3F18-4E60-7C53E94AD168}"/>
                </a:ext>
                <a:ext uri="{C183D7F6-B498-43B3-948B-1728B52AA6E4}">
                  <adec:decorative xmlns:adec="http://schemas.microsoft.com/office/drawing/2017/decorative" val="1"/>
                </a:ext>
              </a:extLst>
            </p:cNvPr>
            <p:cNvSpPr/>
            <p:nvPr/>
          </p:nvSpPr>
          <p:spPr bwMode="auto">
            <a:xfrm>
              <a:off x="6796545" y="5362180"/>
              <a:ext cx="109728" cy="109728"/>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err="1">
                <a:gradFill>
                  <a:gsLst>
                    <a:gs pos="23776">
                      <a:srgbClr val="FFFFFF"/>
                    </a:gs>
                    <a:gs pos="42000">
                      <a:srgbClr val="FFFFFF"/>
                    </a:gs>
                  </a:gsLst>
                  <a:path path="circle">
                    <a:fillToRect l="100000" t="100000"/>
                  </a:path>
                </a:gradFill>
                <a:latin typeface="+mj-lt"/>
              </a:endParaRPr>
            </a:p>
          </p:txBody>
        </p:sp>
        <p:sp>
          <p:nvSpPr>
            <p:cNvPr id="50" name="Oval 49">
              <a:extLst>
                <a:ext uri="{FF2B5EF4-FFF2-40B4-BE49-F238E27FC236}">
                  <a16:creationId xmlns:a16="http://schemas.microsoft.com/office/drawing/2014/main" id="{D8FD4A54-89A2-2F5F-BC27-B78F016C6DE8}"/>
                </a:ext>
                <a:ext uri="{C183D7F6-B498-43B3-948B-1728B52AA6E4}">
                  <adec:decorative xmlns:adec="http://schemas.microsoft.com/office/drawing/2017/decorative" val="1"/>
                </a:ext>
              </a:extLst>
            </p:cNvPr>
            <p:cNvSpPr/>
            <p:nvPr/>
          </p:nvSpPr>
          <p:spPr bwMode="auto">
            <a:xfrm>
              <a:off x="9575789" y="5362180"/>
              <a:ext cx="109728" cy="109728"/>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err="1">
                <a:gradFill>
                  <a:gsLst>
                    <a:gs pos="23776">
                      <a:srgbClr val="FFFFFF"/>
                    </a:gs>
                    <a:gs pos="42000">
                      <a:srgbClr val="FFFFFF"/>
                    </a:gs>
                  </a:gsLst>
                  <a:path path="circle">
                    <a:fillToRect l="100000" t="100000"/>
                  </a:path>
                </a:gradFill>
                <a:latin typeface="+mj-lt"/>
              </a:endParaRPr>
            </a:p>
          </p:txBody>
        </p:sp>
        <p:sp>
          <p:nvSpPr>
            <p:cNvPr id="51" name="Oval 50">
              <a:extLst>
                <a:ext uri="{FF2B5EF4-FFF2-40B4-BE49-F238E27FC236}">
                  <a16:creationId xmlns:a16="http://schemas.microsoft.com/office/drawing/2014/main" id="{C4F429ED-5D4B-1303-798D-B2DFE6E14FE2}"/>
                </a:ext>
                <a:ext uri="{C183D7F6-B498-43B3-948B-1728B52AA6E4}">
                  <adec:decorative xmlns:adec="http://schemas.microsoft.com/office/drawing/2017/decorative" val="1"/>
                </a:ext>
              </a:extLst>
            </p:cNvPr>
            <p:cNvSpPr/>
            <p:nvPr/>
          </p:nvSpPr>
          <p:spPr bwMode="auto">
            <a:xfrm>
              <a:off x="8186167" y="5362180"/>
              <a:ext cx="109728" cy="109728"/>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err="1">
                <a:gradFill>
                  <a:gsLst>
                    <a:gs pos="23776">
                      <a:srgbClr val="FFFFFF"/>
                    </a:gs>
                    <a:gs pos="42000">
                      <a:srgbClr val="FFFFFF"/>
                    </a:gs>
                  </a:gsLst>
                  <a:path path="circle">
                    <a:fillToRect l="100000" t="100000"/>
                  </a:path>
                </a:gradFill>
                <a:latin typeface="+mj-lt"/>
              </a:endParaRPr>
            </a:p>
          </p:txBody>
        </p:sp>
        <p:sp>
          <p:nvSpPr>
            <p:cNvPr id="52" name="Oval 51">
              <a:extLst>
                <a:ext uri="{FF2B5EF4-FFF2-40B4-BE49-F238E27FC236}">
                  <a16:creationId xmlns:a16="http://schemas.microsoft.com/office/drawing/2014/main" id="{F257D3DC-1DDD-5FA3-173F-428351E7D703}"/>
                </a:ext>
              </a:extLst>
            </p:cNvPr>
            <p:cNvSpPr/>
            <p:nvPr/>
          </p:nvSpPr>
          <p:spPr bwMode="auto">
            <a:xfrm>
              <a:off x="4638236" y="5288304"/>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latin typeface="+mj-lt"/>
                <a:ea typeface="Segoe UI" pitchFamily="34" charset="0"/>
                <a:cs typeface="Segoe UI" pitchFamily="34" charset="0"/>
              </a:endParaRPr>
            </a:p>
          </p:txBody>
        </p:sp>
        <p:sp>
          <p:nvSpPr>
            <p:cNvPr id="53" name="Graphic 192">
              <a:extLst>
                <a:ext uri="{FF2B5EF4-FFF2-40B4-BE49-F238E27FC236}">
                  <a16:creationId xmlns:a16="http://schemas.microsoft.com/office/drawing/2014/main" id="{3AA483E9-2FE9-00F7-C5A7-4246DA9C15AD}"/>
                </a:ext>
              </a:extLst>
            </p:cNvPr>
            <p:cNvSpPr/>
            <p:nvPr/>
          </p:nvSpPr>
          <p:spPr>
            <a:xfrm>
              <a:off x="4632459" y="5282527"/>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54" name="Oval 53">
              <a:extLst>
                <a:ext uri="{FF2B5EF4-FFF2-40B4-BE49-F238E27FC236}">
                  <a16:creationId xmlns:a16="http://schemas.microsoft.com/office/drawing/2014/main" id="{8397B8B0-7505-6112-93D2-6B936B335FA7}"/>
                </a:ext>
              </a:extLst>
            </p:cNvPr>
            <p:cNvSpPr/>
            <p:nvPr/>
          </p:nvSpPr>
          <p:spPr bwMode="auto">
            <a:xfrm>
              <a:off x="6027858" y="5288304"/>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latin typeface="+mj-lt"/>
                <a:ea typeface="Segoe UI" pitchFamily="34" charset="0"/>
                <a:cs typeface="Segoe UI" pitchFamily="34" charset="0"/>
              </a:endParaRPr>
            </a:p>
          </p:txBody>
        </p:sp>
        <p:sp>
          <p:nvSpPr>
            <p:cNvPr id="55" name="Graphic 192">
              <a:extLst>
                <a:ext uri="{FF2B5EF4-FFF2-40B4-BE49-F238E27FC236}">
                  <a16:creationId xmlns:a16="http://schemas.microsoft.com/office/drawing/2014/main" id="{E4C6FC4F-0506-064E-5D57-377BBB78F490}"/>
                </a:ext>
              </a:extLst>
            </p:cNvPr>
            <p:cNvSpPr/>
            <p:nvPr/>
          </p:nvSpPr>
          <p:spPr>
            <a:xfrm>
              <a:off x="6022081" y="5282527"/>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56" name="Oval 55">
              <a:extLst>
                <a:ext uri="{FF2B5EF4-FFF2-40B4-BE49-F238E27FC236}">
                  <a16:creationId xmlns:a16="http://schemas.microsoft.com/office/drawing/2014/main" id="{0ADDD66D-FA37-7EF9-FA5A-4CA86832B1D6}"/>
                </a:ext>
              </a:extLst>
            </p:cNvPr>
            <p:cNvSpPr/>
            <p:nvPr/>
          </p:nvSpPr>
          <p:spPr bwMode="auto">
            <a:xfrm>
              <a:off x="7417480" y="5288304"/>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latin typeface="+mj-lt"/>
                <a:ea typeface="Segoe UI" pitchFamily="34" charset="0"/>
                <a:cs typeface="Segoe UI" pitchFamily="34" charset="0"/>
              </a:endParaRPr>
            </a:p>
          </p:txBody>
        </p:sp>
        <p:sp>
          <p:nvSpPr>
            <p:cNvPr id="57" name="Graphic 192">
              <a:extLst>
                <a:ext uri="{FF2B5EF4-FFF2-40B4-BE49-F238E27FC236}">
                  <a16:creationId xmlns:a16="http://schemas.microsoft.com/office/drawing/2014/main" id="{8E98C00B-326D-7F16-2699-AAE4C79B8B72}"/>
                </a:ext>
              </a:extLst>
            </p:cNvPr>
            <p:cNvSpPr/>
            <p:nvPr/>
          </p:nvSpPr>
          <p:spPr>
            <a:xfrm>
              <a:off x="7411703" y="5282527"/>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58" name="Oval 57">
              <a:extLst>
                <a:ext uri="{FF2B5EF4-FFF2-40B4-BE49-F238E27FC236}">
                  <a16:creationId xmlns:a16="http://schemas.microsoft.com/office/drawing/2014/main" id="{D99019D0-B303-3ADD-80D1-D459037A914E}"/>
                </a:ext>
              </a:extLst>
            </p:cNvPr>
            <p:cNvSpPr/>
            <p:nvPr/>
          </p:nvSpPr>
          <p:spPr bwMode="auto">
            <a:xfrm>
              <a:off x="8807102" y="5288304"/>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latin typeface="+mj-lt"/>
                <a:ea typeface="Segoe UI" pitchFamily="34" charset="0"/>
                <a:cs typeface="Segoe UI" pitchFamily="34" charset="0"/>
              </a:endParaRPr>
            </a:p>
          </p:txBody>
        </p:sp>
        <p:sp>
          <p:nvSpPr>
            <p:cNvPr id="59" name="Graphic 192">
              <a:extLst>
                <a:ext uri="{FF2B5EF4-FFF2-40B4-BE49-F238E27FC236}">
                  <a16:creationId xmlns:a16="http://schemas.microsoft.com/office/drawing/2014/main" id="{5A99CFCD-05F3-023F-A7F6-C702DB7E59E6}"/>
                </a:ext>
              </a:extLst>
            </p:cNvPr>
            <p:cNvSpPr/>
            <p:nvPr/>
          </p:nvSpPr>
          <p:spPr>
            <a:xfrm>
              <a:off x="8801325" y="5282527"/>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60" name="TextBox 59">
              <a:extLst>
                <a:ext uri="{FF2B5EF4-FFF2-40B4-BE49-F238E27FC236}">
                  <a16:creationId xmlns:a16="http://schemas.microsoft.com/office/drawing/2014/main" id="{24E6B42F-EFD2-9110-EADA-02292B701D44}"/>
                </a:ext>
              </a:extLst>
            </p:cNvPr>
            <p:cNvSpPr txBox="1"/>
            <p:nvPr/>
          </p:nvSpPr>
          <p:spPr>
            <a:xfrm>
              <a:off x="3436620" y="5474753"/>
              <a:ext cx="1240493" cy="646331"/>
            </a:xfrm>
            <a:prstGeom prst="rect">
              <a:avLst/>
            </a:prstGeom>
            <a:noFill/>
          </p:spPr>
          <p:txBody>
            <a:bodyPr wrap="square" lIns="0" tIns="45720" rIns="0" bIns="4572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mj-lt"/>
                </a:rPr>
                <a:t>Wait for admins</a:t>
              </a:r>
              <a:br>
                <a:rPr kumimoji="0" lang="en-US" sz="900" b="0" i="0" u="none" strike="noStrike" kern="0" cap="none" spc="0" normalizeH="0" baseline="0" noProof="0">
                  <a:ln>
                    <a:noFill/>
                  </a:ln>
                  <a:solidFill>
                    <a:srgbClr val="FFFFFF"/>
                  </a:solidFill>
                  <a:effectLst/>
                  <a:uLnTx/>
                  <a:uFillTx/>
                  <a:latin typeface="+mj-lt"/>
                </a:rPr>
              </a:br>
              <a:r>
                <a:rPr kumimoji="0" lang="en-US" sz="900" b="0" i="0" u="none" strike="noStrike" kern="0" cap="none" spc="0" normalizeH="0" baseline="0" noProof="0">
                  <a:ln>
                    <a:noFill/>
                  </a:ln>
                  <a:solidFill>
                    <a:srgbClr val="FFFFFF"/>
                  </a:solidFill>
                  <a:effectLst/>
                  <a:uLnTx/>
                  <a:uFillTx/>
                  <a:latin typeface="+mj-lt"/>
                </a:rPr>
                <a:t>to create and</a:t>
              </a:r>
              <a:br>
                <a:rPr kumimoji="0" lang="en-US" sz="900" b="0" i="0" u="none" strike="noStrike" kern="0" cap="none" spc="0" normalizeH="0" baseline="0" noProof="0">
                  <a:ln>
                    <a:noFill/>
                  </a:ln>
                  <a:solidFill>
                    <a:srgbClr val="FFFFFF"/>
                  </a:solidFill>
                  <a:effectLst/>
                  <a:uLnTx/>
                  <a:uFillTx/>
                  <a:latin typeface="+mj-lt"/>
                </a:rPr>
              </a:br>
              <a:r>
                <a:rPr kumimoji="0" lang="en-US" sz="900" b="0" i="0" u="none" strike="noStrike" kern="0" cap="none" spc="0" normalizeH="0" baseline="0" noProof="0">
                  <a:ln>
                    <a:noFill/>
                  </a:ln>
                  <a:solidFill>
                    <a:srgbClr val="FFFFFF"/>
                  </a:solidFill>
                  <a:effectLst/>
                  <a:uLnTx/>
                  <a:uFillTx/>
                  <a:latin typeface="+mj-lt"/>
                </a:rPr>
                <a:t>configure infrastructure</a:t>
              </a:r>
            </a:p>
          </p:txBody>
        </p:sp>
        <p:sp>
          <p:nvSpPr>
            <p:cNvPr id="61" name="TextBox 60">
              <a:extLst>
                <a:ext uri="{FF2B5EF4-FFF2-40B4-BE49-F238E27FC236}">
                  <a16:creationId xmlns:a16="http://schemas.microsoft.com/office/drawing/2014/main" id="{C03A7811-3F61-D81E-6618-ACC797FADC65}"/>
                </a:ext>
              </a:extLst>
            </p:cNvPr>
            <p:cNvSpPr txBox="1"/>
            <p:nvPr/>
          </p:nvSpPr>
          <p:spPr>
            <a:xfrm>
              <a:off x="4915402" y="5474753"/>
              <a:ext cx="1097280" cy="646331"/>
            </a:xfrm>
            <a:prstGeom prst="rect">
              <a:avLst/>
            </a:prstGeom>
            <a:noFill/>
          </p:spPr>
          <p:txBody>
            <a:bodyPr wrap="square" lIns="0" tIns="45720" rIns="0" bIns="4572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mj-lt"/>
                  <a:ea typeface="+mn-ea"/>
                  <a:cs typeface="+mn-cs"/>
                </a:rPr>
                <a:t>Validate whether the app code works on the test environment</a:t>
              </a:r>
            </a:p>
          </p:txBody>
        </p:sp>
        <p:sp>
          <p:nvSpPr>
            <p:cNvPr id="62" name="TextBox 61">
              <a:extLst>
                <a:ext uri="{FF2B5EF4-FFF2-40B4-BE49-F238E27FC236}">
                  <a16:creationId xmlns:a16="http://schemas.microsoft.com/office/drawing/2014/main" id="{08E844A5-2B42-498D-894A-B6750C97B7B8}"/>
                </a:ext>
              </a:extLst>
            </p:cNvPr>
            <p:cNvSpPr txBox="1"/>
            <p:nvPr/>
          </p:nvSpPr>
          <p:spPr>
            <a:xfrm>
              <a:off x="6304311" y="5474753"/>
              <a:ext cx="1097280" cy="507831"/>
            </a:xfrm>
            <a:prstGeom prst="rect">
              <a:avLst/>
            </a:prstGeom>
            <a:noFill/>
          </p:spPr>
          <p:txBody>
            <a:bodyPr wrap="square" lIns="0" tIns="45720" rIns="0" bIns="4572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mj-lt"/>
                </a:rPr>
                <a:t>Wait for admins to update or fix the </a:t>
              </a:r>
              <a:br>
                <a:rPr kumimoji="0" lang="en-US" sz="900" b="0" i="0" u="none" strike="noStrike" kern="0" cap="none" spc="0" normalizeH="0" baseline="0" noProof="0">
                  <a:ln>
                    <a:noFill/>
                  </a:ln>
                  <a:solidFill>
                    <a:srgbClr val="FFFFFF"/>
                  </a:solidFill>
                  <a:effectLst/>
                  <a:uLnTx/>
                  <a:uFillTx/>
                  <a:latin typeface="+mj-lt"/>
                </a:rPr>
              </a:br>
              <a:r>
                <a:rPr kumimoji="0" lang="en-US" sz="900" b="0" i="0" u="none" strike="noStrike" kern="0" cap="none" spc="0" normalizeH="0" baseline="0" noProof="0">
                  <a:ln>
                    <a:noFill/>
                  </a:ln>
                  <a:solidFill>
                    <a:srgbClr val="FFFFFF"/>
                  </a:solidFill>
                  <a:effectLst/>
                  <a:uLnTx/>
                  <a:uFillTx/>
                  <a:latin typeface="+mj-lt"/>
                </a:rPr>
                <a:t>infra configuration</a:t>
              </a:r>
            </a:p>
          </p:txBody>
        </p:sp>
        <p:sp>
          <p:nvSpPr>
            <p:cNvPr id="63" name="TextBox 62">
              <a:extLst>
                <a:ext uri="{FF2B5EF4-FFF2-40B4-BE49-F238E27FC236}">
                  <a16:creationId xmlns:a16="http://schemas.microsoft.com/office/drawing/2014/main" id="{75952763-AC75-15EE-1CF9-A199973212B9}"/>
                </a:ext>
              </a:extLst>
            </p:cNvPr>
            <p:cNvSpPr txBox="1"/>
            <p:nvPr/>
          </p:nvSpPr>
          <p:spPr>
            <a:xfrm>
              <a:off x="7693220" y="5474753"/>
              <a:ext cx="1097280" cy="507831"/>
            </a:xfrm>
            <a:prstGeom prst="rect">
              <a:avLst/>
            </a:prstGeom>
            <a:noFill/>
          </p:spPr>
          <p:txBody>
            <a:bodyPr wrap="square" lIns="0" tIns="45720" rIns="0" bIns="4572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mj-lt"/>
                </a:rPr>
                <a:t>Finally get access </a:t>
              </a:r>
              <a:br>
                <a:rPr kumimoji="0" lang="en-US" sz="900" b="0" i="0" u="none" strike="noStrike" kern="0" cap="none" spc="0" normalizeH="0" baseline="0" noProof="0">
                  <a:ln>
                    <a:noFill/>
                  </a:ln>
                  <a:solidFill>
                    <a:srgbClr val="FFFFFF"/>
                  </a:solidFill>
                  <a:effectLst/>
                  <a:uLnTx/>
                  <a:uFillTx/>
                  <a:latin typeface="+mj-lt"/>
                </a:rPr>
              </a:br>
              <a:r>
                <a:rPr kumimoji="0" lang="en-US" sz="900" b="0" i="0" u="none" strike="noStrike" kern="0" cap="none" spc="0" normalizeH="0" baseline="0" noProof="0">
                  <a:ln>
                    <a:noFill/>
                  </a:ln>
                  <a:solidFill>
                    <a:srgbClr val="FFFFFF"/>
                  </a:solidFill>
                  <a:effectLst/>
                  <a:uLnTx/>
                  <a:uFillTx/>
                  <a:latin typeface="+mj-lt"/>
                </a:rPr>
                <a:t>to the working infrastructure</a:t>
              </a:r>
            </a:p>
          </p:txBody>
        </p:sp>
        <p:sp>
          <p:nvSpPr>
            <p:cNvPr id="64" name="TextBox 63">
              <a:extLst>
                <a:ext uri="{FF2B5EF4-FFF2-40B4-BE49-F238E27FC236}">
                  <a16:creationId xmlns:a16="http://schemas.microsoft.com/office/drawing/2014/main" id="{B25F5B2A-3424-2E10-8C51-DDC9A0425D5D}"/>
                </a:ext>
              </a:extLst>
            </p:cNvPr>
            <p:cNvSpPr txBox="1"/>
            <p:nvPr/>
          </p:nvSpPr>
          <p:spPr>
            <a:xfrm>
              <a:off x="9082132" y="5474753"/>
              <a:ext cx="1097280" cy="507831"/>
            </a:xfrm>
            <a:prstGeom prst="rect">
              <a:avLst/>
            </a:prstGeom>
            <a:noFill/>
          </p:spPr>
          <p:txBody>
            <a:bodyPr wrap="square" lIns="0" tIns="45720" rIns="0" bIns="4572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mj-lt"/>
                </a:rPr>
                <a:t>Repeat the process for a new test environment</a:t>
              </a:r>
            </a:p>
          </p:txBody>
        </p:sp>
        <p:sp>
          <p:nvSpPr>
            <p:cNvPr id="65" name="TextBox 64">
              <a:extLst>
                <a:ext uri="{FF2B5EF4-FFF2-40B4-BE49-F238E27FC236}">
                  <a16:creationId xmlns:a16="http://schemas.microsoft.com/office/drawing/2014/main" id="{DDBA2722-EB73-E255-DFEC-52F846345675}"/>
                </a:ext>
              </a:extLst>
            </p:cNvPr>
            <p:cNvSpPr txBox="1"/>
            <p:nvPr/>
          </p:nvSpPr>
          <p:spPr>
            <a:xfrm>
              <a:off x="10471044" y="5471908"/>
              <a:ext cx="1400842" cy="1316964"/>
            </a:xfrm>
            <a:prstGeom prst="rect">
              <a:avLst/>
            </a:prstGeom>
            <a:noFill/>
          </p:spPr>
          <p:txBody>
            <a:bodyPr wrap="square" lIns="0" tIns="45720" rIns="0" bIns="45720" anchor="t">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mj-lt"/>
                </a:rPr>
                <a:t>Integration Environment…</a:t>
              </a:r>
            </a:p>
            <a:p>
              <a:pPr marL="0" marR="0" lvl="0" indent="0" algn="ctr" defTabSz="914400" eaLnBrk="1" fontAlgn="auto" latinLnBrk="0" hangingPunct="1">
                <a:lnSpc>
                  <a:spcPct val="150000"/>
                </a:lnSpc>
                <a:spcBef>
                  <a:spcPts val="0"/>
                </a:spcBef>
                <a:spcAft>
                  <a:spcPts val="0"/>
                </a:spcAft>
                <a:buClrTx/>
                <a:buSzTx/>
                <a:buFontTx/>
                <a:buNone/>
                <a:tabLst/>
                <a:defRPr/>
              </a:pPr>
              <a:r>
                <a:rPr lang="en-US" sz="900" kern="0" dirty="0">
                  <a:solidFill>
                    <a:srgbClr val="FFFFFF"/>
                  </a:solidFill>
                  <a:latin typeface="+mj-lt"/>
                </a:rPr>
                <a:t>QA Environment…</a:t>
              </a:r>
            </a:p>
            <a:p>
              <a:pPr marL="0" marR="0" lvl="0" indent="0" algn="ctr" defTabSz="914400" eaLnBrk="1" fontAlgn="auto" latinLnBrk="0" hangingPunct="1">
                <a:lnSpc>
                  <a:spcPct val="15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mj-lt"/>
                </a:rPr>
                <a:t>Production Environment…</a:t>
              </a:r>
            </a:p>
            <a:p>
              <a:pPr marL="0" marR="0" lvl="0" indent="0" algn="ctr" defTabSz="914400" eaLnBrk="1" fontAlgn="auto" latinLnBrk="0" hangingPunct="1">
                <a:lnSpc>
                  <a:spcPct val="150000"/>
                </a:lnSpc>
                <a:spcBef>
                  <a:spcPts val="0"/>
                </a:spcBef>
                <a:spcAft>
                  <a:spcPts val="0"/>
                </a:spcAft>
                <a:buClrTx/>
                <a:buSzTx/>
                <a:buFontTx/>
                <a:buNone/>
                <a:tabLst/>
                <a:defRPr/>
              </a:pPr>
              <a:r>
                <a:rPr lang="en-US" sz="900" kern="0" dirty="0">
                  <a:solidFill>
                    <a:srgbClr val="FFFFFF"/>
                  </a:solidFill>
                  <a:latin typeface="+mj-lt"/>
                </a:rPr>
                <a:t>Prod Signoffs…</a:t>
              </a:r>
            </a:p>
          </p:txBody>
        </p:sp>
        <p:cxnSp>
          <p:nvCxnSpPr>
            <p:cNvPr id="66" name="Straight Connector 65">
              <a:extLst>
                <a:ext uri="{FF2B5EF4-FFF2-40B4-BE49-F238E27FC236}">
                  <a16:creationId xmlns:a16="http://schemas.microsoft.com/office/drawing/2014/main" id="{1D66FB2A-85BD-4BA9-E32A-2809E80F7E78}"/>
                </a:ext>
                <a:ext uri="{C183D7F6-B498-43B3-948B-1728B52AA6E4}">
                  <adec:decorative xmlns:adec="http://schemas.microsoft.com/office/drawing/2017/decorative" val="1"/>
                </a:ext>
              </a:extLst>
            </p:cNvPr>
            <p:cNvCxnSpPr>
              <a:cxnSpLocks/>
            </p:cNvCxnSpPr>
            <p:nvPr/>
          </p:nvCxnSpPr>
          <p:spPr>
            <a:xfrm>
              <a:off x="9659219" y="5414297"/>
              <a:ext cx="1808881" cy="0"/>
            </a:xfrm>
            <a:prstGeom prst="line">
              <a:avLst/>
            </a:prstGeom>
            <a:ln w="19050">
              <a:solidFill>
                <a:srgbClr val="EF535D"/>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7" name="Graphic 192">
              <a:extLst>
                <a:ext uri="{FF2B5EF4-FFF2-40B4-BE49-F238E27FC236}">
                  <a16:creationId xmlns:a16="http://schemas.microsoft.com/office/drawing/2014/main" id="{FD37F7CD-FE1A-3591-92F7-F202E771B4EE}"/>
                </a:ext>
              </a:extLst>
            </p:cNvPr>
            <p:cNvSpPr/>
            <p:nvPr/>
          </p:nvSpPr>
          <p:spPr>
            <a:xfrm>
              <a:off x="5327269" y="3850276"/>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grpSp>
      <p:grpSp>
        <p:nvGrpSpPr>
          <p:cNvPr id="68" name="Group 67" descr="Flowchart: Procure corporate laptop, install OS, find team onboarding wiki, resolving broken links, working around out-of-base instructions, request access to source code, request access to cloud resources, install and configure developer tools and SDK, configure local network settings and VPN, open and rebuild application to populate caches.">
            <a:extLst>
              <a:ext uri="{FF2B5EF4-FFF2-40B4-BE49-F238E27FC236}">
                <a16:creationId xmlns:a16="http://schemas.microsoft.com/office/drawing/2014/main" id="{4B090B32-6830-283E-B60F-24CA71431642}"/>
              </a:ext>
            </a:extLst>
          </p:cNvPr>
          <p:cNvGrpSpPr/>
          <p:nvPr/>
        </p:nvGrpSpPr>
        <p:grpSpPr>
          <a:xfrm>
            <a:off x="798602" y="2069952"/>
            <a:ext cx="9772283" cy="2141368"/>
            <a:chOff x="740938" y="2423475"/>
            <a:chExt cx="9772283" cy="2141368"/>
          </a:xfrm>
        </p:grpSpPr>
        <p:cxnSp>
          <p:nvCxnSpPr>
            <p:cNvPr id="69" name="Straight Connector 68">
              <a:extLst>
                <a:ext uri="{FF2B5EF4-FFF2-40B4-BE49-F238E27FC236}">
                  <a16:creationId xmlns:a16="http://schemas.microsoft.com/office/drawing/2014/main" id="{31CA5024-96AF-6C9A-B4D0-9885C840C49D}"/>
                </a:ext>
                <a:ext uri="{C183D7F6-B498-43B3-948B-1728B52AA6E4}">
                  <adec:decorative xmlns:adec="http://schemas.microsoft.com/office/drawing/2017/decorative" val="1"/>
                </a:ext>
              </a:extLst>
            </p:cNvPr>
            <p:cNvCxnSpPr>
              <a:cxnSpLocks/>
            </p:cNvCxnSpPr>
            <p:nvPr/>
          </p:nvCxnSpPr>
          <p:spPr>
            <a:xfrm>
              <a:off x="1347785" y="2557992"/>
              <a:ext cx="8228004" cy="0"/>
            </a:xfrm>
            <a:prstGeom prst="line">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82E0F41E-C2E8-BE3A-5BC4-7C104241F01B}"/>
                </a:ext>
                <a:ext uri="{C183D7F6-B498-43B3-948B-1728B52AA6E4}">
                  <adec:decorative xmlns:adec="http://schemas.microsoft.com/office/drawing/2017/decorative" val="1"/>
                </a:ext>
              </a:extLst>
            </p:cNvPr>
            <p:cNvSpPr/>
            <p:nvPr/>
          </p:nvSpPr>
          <p:spPr bwMode="auto">
            <a:xfrm>
              <a:off x="1238057" y="2503128"/>
              <a:ext cx="109728" cy="109728"/>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err="1">
                <a:gradFill>
                  <a:gsLst>
                    <a:gs pos="23776">
                      <a:srgbClr val="FFFFFF"/>
                    </a:gs>
                    <a:gs pos="42000">
                      <a:srgbClr val="FFFFFF"/>
                    </a:gs>
                  </a:gsLst>
                  <a:path path="circle">
                    <a:fillToRect l="100000" t="100000"/>
                  </a:path>
                </a:gradFill>
                <a:latin typeface="+mj-lt"/>
              </a:endParaRPr>
            </a:p>
          </p:txBody>
        </p:sp>
        <p:sp>
          <p:nvSpPr>
            <p:cNvPr id="71" name="TextBox 70">
              <a:extLst>
                <a:ext uri="{FF2B5EF4-FFF2-40B4-BE49-F238E27FC236}">
                  <a16:creationId xmlns:a16="http://schemas.microsoft.com/office/drawing/2014/main" id="{6C1A4924-E5E3-0D8B-7522-9639CDCD9FB8}"/>
                </a:ext>
              </a:extLst>
            </p:cNvPr>
            <p:cNvSpPr txBox="1"/>
            <p:nvPr/>
          </p:nvSpPr>
          <p:spPr>
            <a:xfrm>
              <a:off x="4913143" y="2625259"/>
              <a:ext cx="1097280" cy="369332"/>
            </a:xfrm>
            <a:prstGeom prst="rect">
              <a:avLst/>
            </a:prstGeom>
            <a:noFill/>
          </p:spPr>
          <p:txBody>
            <a:bodyPr wrap="square" lIns="0" r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mj-lt"/>
                </a:rPr>
                <a:t>Resolving</a:t>
              </a:r>
              <a:br>
                <a:rPr kumimoji="0" lang="en-US" sz="900" b="0" i="0" u="none" strike="noStrike" kern="0" cap="none" spc="0" normalizeH="0" baseline="0" noProof="0">
                  <a:ln>
                    <a:noFill/>
                  </a:ln>
                  <a:solidFill>
                    <a:srgbClr val="FFFFFF"/>
                  </a:solidFill>
                  <a:effectLst/>
                  <a:uLnTx/>
                  <a:uFillTx/>
                  <a:latin typeface="+mj-lt"/>
                </a:rPr>
              </a:br>
              <a:r>
                <a:rPr kumimoji="0" lang="en-US" sz="900" b="0" i="0" u="none" strike="noStrike" kern="0" cap="none" spc="0" normalizeH="0" baseline="0" noProof="0">
                  <a:ln>
                    <a:noFill/>
                  </a:ln>
                  <a:solidFill>
                    <a:srgbClr val="FFFFFF"/>
                  </a:solidFill>
                  <a:effectLst/>
                  <a:uLnTx/>
                  <a:uFillTx/>
                  <a:latin typeface="+mj-lt"/>
                </a:rPr>
                <a:t>broken links</a:t>
              </a:r>
            </a:p>
          </p:txBody>
        </p:sp>
        <p:cxnSp>
          <p:nvCxnSpPr>
            <p:cNvPr id="72" name="Straight Connector 71">
              <a:extLst>
                <a:ext uri="{FF2B5EF4-FFF2-40B4-BE49-F238E27FC236}">
                  <a16:creationId xmlns:a16="http://schemas.microsoft.com/office/drawing/2014/main" id="{FBF1CC0A-A098-8EAA-BC64-73423BE1D4C4}"/>
                </a:ext>
                <a:ext uri="{C183D7F6-B498-43B3-948B-1728B52AA6E4}">
                  <adec:decorative xmlns:adec="http://schemas.microsoft.com/office/drawing/2017/decorative" val="1"/>
                </a:ext>
              </a:extLst>
            </p:cNvPr>
            <p:cNvCxnSpPr>
              <a:cxnSpLocks/>
              <a:stCxn id="81" idx="6"/>
              <a:endCxn id="80" idx="2"/>
            </p:cNvCxnSpPr>
            <p:nvPr/>
          </p:nvCxnSpPr>
          <p:spPr>
            <a:xfrm>
              <a:off x="6350423" y="3984793"/>
              <a:ext cx="3225366" cy="0"/>
            </a:xfrm>
            <a:prstGeom prst="line">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38BA9EF5-06BB-00EC-4A87-CF659CBEB69B}"/>
                </a:ext>
                <a:ext uri="{C183D7F6-B498-43B3-948B-1728B52AA6E4}">
                  <adec:decorative xmlns:adec="http://schemas.microsoft.com/office/drawing/2017/decorative" val="1"/>
                </a:ext>
              </a:extLst>
            </p:cNvPr>
            <p:cNvSpPr/>
            <p:nvPr/>
          </p:nvSpPr>
          <p:spPr bwMode="auto">
            <a:xfrm>
              <a:off x="2627679" y="2503128"/>
              <a:ext cx="109728" cy="109728"/>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err="1">
                <a:gradFill>
                  <a:gsLst>
                    <a:gs pos="23776">
                      <a:srgbClr val="FFFFFF"/>
                    </a:gs>
                    <a:gs pos="42000">
                      <a:srgbClr val="FFFFFF"/>
                    </a:gs>
                  </a:gsLst>
                  <a:path path="circle">
                    <a:fillToRect l="100000" t="100000"/>
                  </a:path>
                </a:gradFill>
                <a:latin typeface="+mj-lt"/>
              </a:endParaRPr>
            </a:p>
          </p:txBody>
        </p:sp>
        <p:sp>
          <p:nvSpPr>
            <p:cNvPr id="74" name="Oval 73">
              <a:extLst>
                <a:ext uri="{FF2B5EF4-FFF2-40B4-BE49-F238E27FC236}">
                  <a16:creationId xmlns:a16="http://schemas.microsoft.com/office/drawing/2014/main" id="{DDCFB77E-753F-ED50-D460-E98F5A66BA20}"/>
                </a:ext>
                <a:ext uri="{C183D7F6-B498-43B3-948B-1728B52AA6E4}">
                  <adec:decorative xmlns:adec="http://schemas.microsoft.com/office/drawing/2017/decorative" val="1"/>
                </a:ext>
              </a:extLst>
            </p:cNvPr>
            <p:cNvSpPr/>
            <p:nvPr/>
          </p:nvSpPr>
          <p:spPr bwMode="auto">
            <a:xfrm>
              <a:off x="4017301" y="2503128"/>
              <a:ext cx="109728" cy="109728"/>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err="1">
                <a:gradFill>
                  <a:gsLst>
                    <a:gs pos="23776">
                      <a:srgbClr val="FFFFFF"/>
                    </a:gs>
                    <a:gs pos="42000">
                      <a:srgbClr val="FFFFFF"/>
                    </a:gs>
                  </a:gsLst>
                  <a:path path="circle">
                    <a:fillToRect l="100000" t="100000"/>
                  </a:path>
                </a:gradFill>
                <a:latin typeface="+mj-lt"/>
              </a:endParaRPr>
            </a:p>
          </p:txBody>
        </p:sp>
        <p:sp>
          <p:nvSpPr>
            <p:cNvPr id="75" name="Oval 74">
              <a:extLst>
                <a:ext uri="{FF2B5EF4-FFF2-40B4-BE49-F238E27FC236}">
                  <a16:creationId xmlns:a16="http://schemas.microsoft.com/office/drawing/2014/main" id="{FB66BBDC-7B35-2CA8-8CAB-685E1AF34737}"/>
                </a:ext>
                <a:ext uri="{C183D7F6-B498-43B3-948B-1728B52AA6E4}">
                  <adec:decorative xmlns:adec="http://schemas.microsoft.com/office/drawing/2017/decorative" val="1"/>
                </a:ext>
              </a:extLst>
            </p:cNvPr>
            <p:cNvSpPr/>
            <p:nvPr/>
          </p:nvSpPr>
          <p:spPr bwMode="auto">
            <a:xfrm>
              <a:off x="5406923" y="2503128"/>
              <a:ext cx="109728" cy="109728"/>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err="1">
                <a:gradFill>
                  <a:gsLst>
                    <a:gs pos="23776">
                      <a:srgbClr val="FFFFFF"/>
                    </a:gs>
                    <a:gs pos="42000">
                      <a:srgbClr val="FFFFFF"/>
                    </a:gs>
                  </a:gsLst>
                  <a:path path="circle">
                    <a:fillToRect l="100000" t="100000"/>
                  </a:path>
                </a:gradFill>
                <a:latin typeface="+mj-lt"/>
              </a:endParaRPr>
            </a:p>
          </p:txBody>
        </p:sp>
        <p:sp>
          <p:nvSpPr>
            <p:cNvPr id="76" name="Oval 75">
              <a:extLst>
                <a:ext uri="{FF2B5EF4-FFF2-40B4-BE49-F238E27FC236}">
                  <a16:creationId xmlns:a16="http://schemas.microsoft.com/office/drawing/2014/main" id="{165EAE24-883C-B06E-FFFA-13013F9DF307}"/>
                </a:ext>
                <a:ext uri="{C183D7F6-B498-43B3-948B-1728B52AA6E4}">
                  <adec:decorative xmlns:adec="http://schemas.microsoft.com/office/drawing/2017/decorative" val="1"/>
                </a:ext>
              </a:extLst>
            </p:cNvPr>
            <p:cNvSpPr/>
            <p:nvPr/>
          </p:nvSpPr>
          <p:spPr bwMode="auto">
            <a:xfrm>
              <a:off x="6796545" y="2503128"/>
              <a:ext cx="109728" cy="109728"/>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err="1">
                <a:gradFill>
                  <a:gsLst>
                    <a:gs pos="23776">
                      <a:srgbClr val="FFFFFF"/>
                    </a:gs>
                    <a:gs pos="42000">
                      <a:srgbClr val="FFFFFF"/>
                    </a:gs>
                  </a:gsLst>
                  <a:path path="circle">
                    <a:fillToRect l="100000" t="100000"/>
                  </a:path>
                </a:gradFill>
                <a:latin typeface="+mj-lt"/>
              </a:endParaRPr>
            </a:p>
          </p:txBody>
        </p:sp>
        <p:sp>
          <p:nvSpPr>
            <p:cNvPr id="77" name="Oval 76">
              <a:extLst>
                <a:ext uri="{FF2B5EF4-FFF2-40B4-BE49-F238E27FC236}">
                  <a16:creationId xmlns:a16="http://schemas.microsoft.com/office/drawing/2014/main" id="{6C452767-B545-DCA0-4466-3BCEA4F0F50D}"/>
                </a:ext>
                <a:ext uri="{C183D7F6-B498-43B3-948B-1728B52AA6E4}">
                  <adec:decorative xmlns:adec="http://schemas.microsoft.com/office/drawing/2017/decorative" val="1"/>
                </a:ext>
              </a:extLst>
            </p:cNvPr>
            <p:cNvSpPr/>
            <p:nvPr/>
          </p:nvSpPr>
          <p:spPr bwMode="auto">
            <a:xfrm>
              <a:off x="8186167" y="2503128"/>
              <a:ext cx="109728" cy="109728"/>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err="1">
                <a:gradFill>
                  <a:gsLst>
                    <a:gs pos="23776">
                      <a:srgbClr val="FFFFFF"/>
                    </a:gs>
                    <a:gs pos="42000">
                      <a:srgbClr val="FFFFFF"/>
                    </a:gs>
                  </a:gsLst>
                  <a:path path="circle">
                    <a:fillToRect l="100000" t="100000"/>
                  </a:path>
                </a:gradFill>
                <a:latin typeface="+mj-lt"/>
              </a:endParaRPr>
            </a:p>
          </p:txBody>
        </p:sp>
        <p:sp>
          <p:nvSpPr>
            <p:cNvPr id="78" name="Oval 77">
              <a:extLst>
                <a:ext uri="{FF2B5EF4-FFF2-40B4-BE49-F238E27FC236}">
                  <a16:creationId xmlns:a16="http://schemas.microsoft.com/office/drawing/2014/main" id="{E3E32C76-64AA-6F4B-0F76-84E4A84E1D35}"/>
                </a:ext>
                <a:ext uri="{C183D7F6-B498-43B3-948B-1728B52AA6E4}">
                  <adec:decorative xmlns:adec="http://schemas.microsoft.com/office/drawing/2017/decorative" val="1"/>
                </a:ext>
              </a:extLst>
            </p:cNvPr>
            <p:cNvSpPr/>
            <p:nvPr/>
          </p:nvSpPr>
          <p:spPr bwMode="auto">
            <a:xfrm>
              <a:off x="9575789" y="2503128"/>
              <a:ext cx="109728" cy="109728"/>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79" name="Oval 78">
              <a:extLst>
                <a:ext uri="{FF2B5EF4-FFF2-40B4-BE49-F238E27FC236}">
                  <a16:creationId xmlns:a16="http://schemas.microsoft.com/office/drawing/2014/main" id="{71E72706-8AFE-D27F-D05D-7172FB3285E2}"/>
                </a:ext>
                <a:ext uri="{C183D7F6-B498-43B3-948B-1728B52AA6E4}">
                  <adec:decorative xmlns:adec="http://schemas.microsoft.com/office/drawing/2017/decorative" val="1"/>
                </a:ext>
              </a:extLst>
            </p:cNvPr>
            <p:cNvSpPr/>
            <p:nvPr/>
          </p:nvSpPr>
          <p:spPr bwMode="auto">
            <a:xfrm>
              <a:off x="7908241" y="3929929"/>
              <a:ext cx="109728" cy="109728"/>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err="1">
                <a:gradFill>
                  <a:gsLst>
                    <a:gs pos="23776">
                      <a:srgbClr val="FFFFFF"/>
                    </a:gs>
                    <a:gs pos="42000">
                      <a:srgbClr val="FFFFFF"/>
                    </a:gs>
                  </a:gsLst>
                  <a:path path="circle">
                    <a:fillToRect l="100000" t="100000"/>
                  </a:path>
                </a:gradFill>
                <a:latin typeface="+mj-lt"/>
              </a:endParaRPr>
            </a:p>
          </p:txBody>
        </p:sp>
        <p:sp>
          <p:nvSpPr>
            <p:cNvPr id="80" name="Oval 79">
              <a:extLst>
                <a:ext uri="{FF2B5EF4-FFF2-40B4-BE49-F238E27FC236}">
                  <a16:creationId xmlns:a16="http://schemas.microsoft.com/office/drawing/2014/main" id="{186AF0AF-DF9B-88AC-D60D-D3889ECAFAA3}"/>
                </a:ext>
                <a:ext uri="{C183D7F6-B498-43B3-948B-1728B52AA6E4}">
                  <adec:decorative xmlns:adec="http://schemas.microsoft.com/office/drawing/2017/decorative" val="1"/>
                </a:ext>
              </a:extLst>
            </p:cNvPr>
            <p:cNvSpPr/>
            <p:nvPr/>
          </p:nvSpPr>
          <p:spPr bwMode="auto">
            <a:xfrm>
              <a:off x="9575789" y="3929929"/>
              <a:ext cx="109728" cy="109728"/>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err="1">
                <a:gradFill>
                  <a:gsLst>
                    <a:gs pos="23776">
                      <a:srgbClr val="FFFFFF"/>
                    </a:gs>
                    <a:gs pos="42000">
                      <a:srgbClr val="FFFFFF"/>
                    </a:gs>
                  </a:gsLst>
                  <a:path path="circle">
                    <a:fillToRect l="100000" t="100000"/>
                  </a:path>
                </a:gradFill>
                <a:latin typeface="+mj-lt"/>
              </a:endParaRPr>
            </a:p>
          </p:txBody>
        </p:sp>
        <p:sp>
          <p:nvSpPr>
            <p:cNvPr id="81" name="Oval 80">
              <a:extLst>
                <a:ext uri="{FF2B5EF4-FFF2-40B4-BE49-F238E27FC236}">
                  <a16:creationId xmlns:a16="http://schemas.microsoft.com/office/drawing/2014/main" id="{C126870D-534B-8D1F-0869-874959F8FF9A}"/>
                </a:ext>
                <a:ext uri="{C183D7F6-B498-43B3-948B-1728B52AA6E4}">
                  <adec:decorative xmlns:adec="http://schemas.microsoft.com/office/drawing/2017/decorative" val="1"/>
                </a:ext>
              </a:extLst>
            </p:cNvPr>
            <p:cNvSpPr/>
            <p:nvPr/>
          </p:nvSpPr>
          <p:spPr bwMode="auto">
            <a:xfrm>
              <a:off x="6240695" y="3929929"/>
              <a:ext cx="109728" cy="109728"/>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err="1">
                <a:gradFill>
                  <a:gsLst>
                    <a:gs pos="23776">
                      <a:srgbClr val="FFFFFF"/>
                    </a:gs>
                    <a:gs pos="42000">
                      <a:srgbClr val="FFFFFF"/>
                    </a:gs>
                  </a:gsLst>
                  <a:path path="circle">
                    <a:fillToRect l="100000" t="100000"/>
                  </a:path>
                </a:gradFill>
                <a:latin typeface="+mj-lt"/>
              </a:endParaRPr>
            </a:p>
          </p:txBody>
        </p:sp>
        <p:sp>
          <p:nvSpPr>
            <p:cNvPr id="82" name="Arc 81">
              <a:extLst>
                <a:ext uri="{FF2B5EF4-FFF2-40B4-BE49-F238E27FC236}">
                  <a16:creationId xmlns:a16="http://schemas.microsoft.com/office/drawing/2014/main" id="{478C1DFD-37D0-D1FA-CBBF-D10B932C61C7}"/>
                </a:ext>
                <a:ext uri="{C183D7F6-B498-43B3-948B-1728B52AA6E4}">
                  <adec:decorative xmlns:adec="http://schemas.microsoft.com/office/drawing/2017/decorative" val="1"/>
                </a:ext>
              </a:extLst>
            </p:cNvPr>
            <p:cNvSpPr/>
            <p:nvPr/>
          </p:nvSpPr>
          <p:spPr>
            <a:xfrm>
              <a:off x="8961666" y="2556509"/>
              <a:ext cx="1425566" cy="1425566"/>
            </a:xfrm>
            <a:prstGeom prst="arc">
              <a:avLst>
                <a:gd name="adj1" fmla="val 16200000"/>
                <a:gd name="adj2" fmla="val 5463492"/>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mj-lt"/>
              </a:endParaRPr>
            </a:p>
          </p:txBody>
        </p:sp>
        <p:sp>
          <p:nvSpPr>
            <p:cNvPr id="83" name="Oval 82">
              <a:extLst>
                <a:ext uri="{FF2B5EF4-FFF2-40B4-BE49-F238E27FC236}">
                  <a16:creationId xmlns:a16="http://schemas.microsoft.com/office/drawing/2014/main" id="{919EE748-93E7-66DF-97B4-BF1B09448F97}"/>
                </a:ext>
              </a:extLst>
            </p:cNvPr>
            <p:cNvSpPr/>
            <p:nvPr/>
          </p:nvSpPr>
          <p:spPr bwMode="auto">
            <a:xfrm>
              <a:off x="1858992" y="2429252"/>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latin typeface="+mj-lt"/>
                <a:ea typeface="Segoe UI" pitchFamily="34" charset="0"/>
                <a:cs typeface="Segoe UI" pitchFamily="34" charset="0"/>
              </a:endParaRPr>
            </a:p>
          </p:txBody>
        </p:sp>
        <p:sp>
          <p:nvSpPr>
            <p:cNvPr id="84" name="Graphic 192">
              <a:extLst>
                <a:ext uri="{FF2B5EF4-FFF2-40B4-BE49-F238E27FC236}">
                  <a16:creationId xmlns:a16="http://schemas.microsoft.com/office/drawing/2014/main" id="{A45EE733-6755-2198-A870-D255B0E8F6DD}"/>
                </a:ext>
              </a:extLst>
            </p:cNvPr>
            <p:cNvSpPr/>
            <p:nvPr/>
          </p:nvSpPr>
          <p:spPr>
            <a:xfrm>
              <a:off x="1853215" y="2423475"/>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85" name="Oval 84">
              <a:extLst>
                <a:ext uri="{FF2B5EF4-FFF2-40B4-BE49-F238E27FC236}">
                  <a16:creationId xmlns:a16="http://schemas.microsoft.com/office/drawing/2014/main" id="{B60877B5-36DD-DA7C-83B4-54121EEA30FC}"/>
                </a:ext>
              </a:extLst>
            </p:cNvPr>
            <p:cNvSpPr/>
            <p:nvPr/>
          </p:nvSpPr>
          <p:spPr bwMode="auto">
            <a:xfrm>
              <a:off x="3248614" y="2429252"/>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latin typeface="+mj-lt"/>
                <a:ea typeface="Segoe UI" pitchFamily="34" charset="0"/>
                <a:cs typeface="Segoe UI" pitchFamily="34" charset="0"/>
              </a:endParaRPr>
            </a:p>
          </p:txBody>
        </p:sp>
        <p:sp>
          <p:nvSpPr>
            <p:cNvPr id="86" name="Graphic 192">
              <a:extLst>
                <a:ext uri="{FF2B5EF4-FFF2-40B4-BE49-F238E27FC236}">
                  <a16:creationId xmlns:a16="http://schemas.microsoft.com/office/drawing/2014/main" id="{B77D23DD-8D6E-7C56-14AD-89237FF43AA3}"/>
                </a:ext>
              </a:extLst>
            </p:cNvPr>
            <p:cNvSpPr/>
            <p:nvPr/>
          </p:nvSpPr>
          <p:spPr>
            <a:xfrm>
              <a:off x="3242837" y="2423475"/>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87" name="Oval 86">
              <a:extLst>
                <a:ext uri="{FF2B5EF4-FFF2-40B4-BE49-F238E27FC236}">
                  <a16:creationId xmlns:a16="http://schemas.microsoft.com/office/drawing/2014/main" id="{C9C16EDA-CBE4-27BD-DC32-67990100FEEF}"/>
                </a:ext>
              </a:extLst>
            </p:cNvPr>
            <p:cNvSpPr/>
            <p:nvPr/>
          </p:nvSpPr>
          <p:spPr bwMode="auto">
            <a:xfrm>
              <a:off x="4638236" y="2429252"/>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latin typeface="+mj-lt"/>
                <a:ea typeface="Segoe UI" pitchFamily="34" charset="0"/>
                <a:cs typeface="Segoe UI" pitchFamily="34" charset="0"/>
              </a:endParaRPr>
            </a:p>
          </p:txBody>
        </p:sp>
        <p:sp>
          <p:nvSpPr>
            <p:cNvPr id="88" name="Graphic 192">
              <a:extLst>
                <a:ext uri="{FF2B5EF4-FFF2-40B4-BE49-F238E27FC236}">
                  <a16:creationId xmlns:a16="http://schemas.microsoft.com/office/drawing/2014/main" id="{97E3079D-6957-3C36-5466-4B5868301C28}"/>
                </a:ext>
              </a:extLst>
            </p:cNvPr>
            <p:cNvSpPr/>
            <p:nvPr/>
          </p:nvSpPr>
          <p:spPr>
            <a:xfrm>
              <a:off x="4632459" y="2423475"/>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89" name="Oval 88">
              <a:extLst>
                <a:ext uri="{FF2B5EF4-FFF2-40B4-BE49-F238E27FC236}">
                  <a16:creationId xmlns:a16="http://schemas.microsoft.com/office/drawing/2014/main" id="{9635356B-B005-F2EE-6FCF-AFED0874FAFF}"/>
                </a:ext>
              </a:extLst>
            </p:cNvPr>
            <p:cNvSpPr/>
            <p:nvPr/>
          </p:nvSpPr>
          <p:spPr bwMode="auto">
            <a:xfrm>
              <a:off x="6027858" y="2429252"/>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latin typeface="+mj-lt"/>
                <a:ea typeface="Segoe UI" pitchFamily="34" charset="0"/>
                <a:cs typeface="Segoe UI" pitchFamily="34" charset="0"/>
              </a:endParaRPr>
            </a:p>
          </p:txBody>
        </p:sp>
        <p:sp>
          <p:nvSpPr>
            <p:cNvPr id="90" name="Graphic 192">
              <a:extLst>
                <a:ext uri="{FF2B5EF4-FFF2-40B4-BE49-F238E27FC236}">
                  <a16:creationId xmlns:a16="http://schemas.microsoft.com/office/drawing/2014/main" id="{AB2F6E75-B117-2CEF-571D-E9886577882D}"/>
                </a:ext>
              </a:extLst>
            </p:cNvPr>
            <p:cNvSpPr/>
            <p:nvPr/>
          </p:nvSpPr>
          <p:spPr>
            <a:xfrm>
              <a:off x="6022081" y="2423475"/>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91" name="Oval 90">
              <a:extLst>
                <a:ext uri="{FF2B5EF4-FFF2-40B4-BE49-F238E27FC236}">
                  <a16:creationId xmlns:a16="http://schemas.microsoft.com/office/drawing/2014/main" id="{B5FF8197-F5A6-9B96-B223-41965F9BB18D}"/>
                </a:ext>
              </a:extLst>
            </p:cNvPr>
            <p:cNvSpPr/>
            <p:nvPr/>
          </p:nvSpPr>
          <p:spPr bwMode="auto">
            <a:xfrm>
              <a:off x="7417480" y="2429252"/>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latin typeface="+mj-lt"/>
                <a:ea typeface="Segoe UI" pitchFamily="34" charset="0"/>
                <a:cs typeface="Segoe UI" pitchFamily="34" charset="0"/>
              </a:endParaRPr>
            </a:p>
          </p:txBody>
        </p:sp>
        <p:sp>
          <p:nvSpPr>
            <p:cNvPr id="92" name="Graphic 192">
              <a:extLst>
                <a:ext uri="{FF2B5EF4-FFF2-40B4-BE49-F238E27FC236}">
                  <a16:creationId xmlns:a16="http://schemas.microsoft.com/office/drawing/2014/main" id="{76E89CF8-4AD8-2C3D-5567-83CC2200ECE2}"/>
                </a:ext>
              </a:extLst>
            </p:cNvPr>
            <p:cNvSpPr/>
            <p:nvPr/>
          </p:nvSpPr>
          <p:spPr>
            <a:xfrm>
              <a:off x="7411703" y="2423475"/>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93" name="Oval 92">
              <a:extLst>
                <a:ext uri="{FF2B5EF4-FFF2-40B4-BE49-F238E27FC236}">
                  <a16:creationId xmlns:a16="http://schemas.microsoft.com/office/drawing/2014/main" id="{24B35CE0-6D6E-73B7-9223-20BE8281BCB7}"/>
                </a:ext>
              </a:extLst>
            </p:cNvPr>
            <p:cNvSpPr/>
            <p:nvPr/>
          </p:nvSpPr>
          <p:spPr bwMode="auto">
            <a:xfrm>
              <a:off x="8807102" y="2429252"/>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latin typeface="+mj-lt"/>
                <a:ea typeface="Segoe UI" pitchFamily="34" charset="0"/>
                <a:cs typeface="Segoe UI" pitchFamily="34" charset="0"/>
              </a:endParaRPr>
            </a:p>
          </p:txBody>
        </p:sp>
        <p:sp>
          <p:nvSpPr>
            <p:cNvPr id="94" name="Graphic 192">
              <a:extLst>
                <a:ext uri="{FF2B5EF4-FFF2-40B4-BE49-F238E27FC236}">
                  <a16:creationId xmlns:a16="http://schemas.microsoft.com/office/drawing/2014/main" id="{AE841AE9-1121-86DE-D8D4-91E8FEC6197B}"/>
                </a:ext>
              </a:extLst>
            </p:cNvPr>
            <p:cNvSpPr/>
            <p:nvPr/>
          </p:nvSpPr>
          <p:spPr>
            <a:xfrm>
              <a:off x="8801325" y="2423475"/>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95" name="Graphic 192">
              <a:extLst>
                <a:ext uri="{FF2B5EF4-FFF2-40B4-BE49-F238E27FC236}">
                  <a16:creationId xmlns:a16="http://schemas.microsoft.com/office/drawing/2014/main" id="{B4337DBA-6888-8F5B-8F55-0CB6EF746E9F}"/>
                </a:ext>
              </a:extLst>
            </p:cNvPr>
            <p:cNvSpPr/>
            <p:nvPr/>
          </p:nvSpPr>
          <p:spPr>
            <a:xfrm>
              <a:off x="10244187" y="3134775"/>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96" name="Oval 95">
              <a:extLst>
                <a:ext uri="{FF2B5EF4-FFF2-40B4-BE49-F238E27FC236}">
                  <a16:creationId xmlns:a16="http://schemas.microsoft.com/office/drawing/2014/main" id="{3A27E72B-675D-C642-AFF4-F4D12C2419DE}"/>
                </a:ext>
              </a:extLst>
            </p:cNvPr>
            <p:cNvSpPr/>
            <p:nvPr/>
          </p:nvSpPr>
          <p:spPr bwMode="auto">
            <a:xfrm>
              <a:off x="8668138" y="3856053"/>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latin typeface="+mj-lt"/>
                <a:ea typeface="Segoe UI" pitchFamily="34" charset="0"/>
                <a:cs typeface="Segoe UI" pitchFamily="34" charset="0"/>
              </a:endParaRPr>
            </a:p>
          </p:txBody>
        </p:sp>
        <p:sp>
          <p:nvSpPr>
            <p:cNvPr id="97" name="Graphic 192">
              <a:extLst>
                <a:ext uri="{FF2B5EF4-FFF2-40B4-BE49-F238E27FC236}">
                  <a16:creationId xmlns:a16="http://schemas.microsoft.com/office/drawing/2014/main" id="{85D8DC52-D948-153D-D83D-FC5DE611BAD7}"/>
                </a:ext>
              </a:extLst>
            </p:cNvPr>
            <p:cNvSpPr/>
            <p:nvPr/>
          </p:nvSpPr>
          <p:spPr>
            <a:xfrm>
              <a:off x="8662361" y="3850276"/>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98" name="Oval 97">
              <a:extLst>
                <a:ext uri="{FF2B5EF4-FFF2-40B4-BE49-F238E27FC236}">
                  <a16:creationId xmlns:a16="http://schemas.microsoft.com/office/drawing/2014/main" id="{7645D480-2087-53A6-C2A4-9703962DD186}"/>
                </a:ext>
              </a:extLst>
            </p:cNvPr>
            <p:cNvSpPr/>
            <p:nvPr/>
          </p:nvSpPr>
          <p:spPr bwMode="auto">
            <a:xfrm>
              <a:off x="7000592" y="3856053"/>
              <a:ext cx="257481" cy="257481"/>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latin typeface="+mj-lt"/>
                <a:ea typeface="Segoe UI" pitchFamily="34" charset="0"/>
                <a:cs typeface="Segoe UI" pitchFamily="34" charset="0"/>
              </a:endParaRPr>
            </a:p>
          </p:txBody>
        </p:sp>
        <p:sp>
          <p:nvSpPr>
            <p:cNvPr id="99" name="Graphic 192">
              <a:extLst>
                <a:ext uri="{FF2B5EF4-FFF2-40B4-BE49-F238E27FC236}">
                  <a16:creationId xmlns:a16="http://schemas.microsoft.com/office/drawing/2014/main" id="{07FF35A4-3954-126B-46E6-A49BA0BE3A42}"/>
                </a:ext>
              </a:extLst>
            </p:cNvPr>
            <p:cNvSpPr/>
            <p:nvPr/>
          </p:nvSpPr>
          <p:spPr>
            <a:xfrm>
              <a:off x="6994815" y="3850276"/>
              <a:ext cx="269034" cy="269034"/>
            </a:xfrm>
            <a:custGeom>
              <a:avLst/>
              <a:gdLst>
                <a:gd name="connsiteX0" fmla="*/ 252413 w 381000"/>
                <a:gd name="connsiteY0" fmla="*/ 219075 h 381000"/>
                <a:gd name="connsiteX1" fmla="*/ 176213 w 381000"/>
                <a:gd name="connsiteY1" fmla="*/ 219075 h 381000"/>
                <a:gd name="connsiteX2" fmla="*/ 161925 w 381000"/>
                <a:gd name="connsiteY2" fmla="*/ 204788 h 381000"/>
                <a:gd name="connsiteX3" fmla="*/ 161925 w 381000"/>
                <a:gd name="connsiteY3" fmla="*/ 90488 h 381000"/>
                <a:gd name="connsiteX4" fmla="*/ 176213 w 381000"/>
                <a:gd name="connsiteY4" fmla="*/ 76200 h 381000"/>
                <a:gd name="connsiteX5" fmla="*/ 190500 w 381000"/>
                <a:gd name="connsiteY5" fmla="*/ 90488 h 381000"/>
                <a:gd name="connsiteX6" fmla="*/ 190500 w 381000"/>
                <a:gd name="connsiteY6" fmla="*/ 190500 h 381000"/>
                <a:gd name="connsiteX7" fmla="*/ 252413 w 381000"/>
                <a:gd name="connsiteY7" fmla="*/ 190500 h 381000"/>
                <a:gd name="connsiteX8" fmla="*/ 266700 w 381000"/>
                <a:gd name="connsiteY8" fmla="*/ 204788 h 381000"/>
                <a:gd name="connsiteX9" fmla="*/ 252413 w 381000"/>
                <a:gd name="connsiteY9" fmla="*/ 219075 h 381000"/>
                <a:gd name="connsiteX10" fmla="*/ 190500 w 381000"/>
                <a:gd name="connsiteY10" fmla="*/ 0 h 381000"/>
                <a:gd name="connsiteX11" fmla="*/ 0 w 381000"/>
                <a:gd name="connsiteY11" fmla="*/ 190500 h 381000"/>
                <a:gd name="connsiteX12" fmla="*/ 190500 w 381000"/>
                <a:gd name="connsiteY12" fmla="*/ 381000 h 381000"/>
                <a:gd name="connsiteX13" fmla="*/ 381000 w 381000"/>
                <a:gd name="connsiteY13" fmla="*/ 190500 h 381000"/>
                <a:gd name="connsiteX14" fmla="*/ 190500 w 381000"/>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252413" y="219075"/>
                  </a:moveTo>
                  <a:lnTo>
                    <a:pt x="176213" y="219075"/>
                  </a:lnTo>
                  <a:cubicBezTo>
                    <a:pt x="168326" y="219075"/>
                    <a:pt x="161925" y="212674"/>
                    <a:pt x="161925" y="204788"/>
                  </a:cubicBezTo>
                  <a:lnTo>
                    <a:pt x="161925" y="90488"/>
                  </a:lnTo>
                  <a:cubicBezTo>
                    <a:pt x="161925" y="82601"/>
                    <a:pt x="168326" y="76200"/>
                    <a:pt x="176213" y="76200"/>
                  </a:cubicBezTo>
                  <a:cubicBezTo>
                    <a:pt x="184099" y="76200"/>
                    <a:pt x="190500" y="82601"/>
                    <a:pt x="190500" y="90488"/>
                  </a:cubicBezTo>
                  <a:lnTo>
                    <a:pt x="190500" y="190500"/>
                  </a:lnTo>
                  <a:lnTo>
                    <a:pt x="252413" y="190500"/>
                  </a:lnTo>
                  <a:cubicBezTo>
                    <a:pt x="260299" y="190500"/>
                    <a:pt x="266700" y="196901"/>
                    <a:pt x="266700" y="204788"/>
                  </a:cubicBezTo>
                  <a:cubicBezTo>
                    <a:pt x="266700" y="212674"/>
                    <a:pt x="260299" y="219075"/>
                    <a:pt x="252413" y="219075"/>
                  </a:cubicBezTo>
                  <a:close/>
                  <a:moveTo>
                    <a:pt x="190500" y="0"/>
                  </a:moveTo>
                  <a:cubicBezTo>
                    <a:pt x="85306" y="0"/>
                    <a:pt x="0" y="85306"/>
                    <a:pt x="0" y="190500"/>
                  </a:cubicBezTo>
                  <a:cubicBezTo>
                    <a:pt x="0" y="295694"/>
                    <a:pt x="85306" y="381000"/>
                    <a:pt x="190500" y="381000"/>
                  </a:cubicBezTo>
                  <a:cubicBezTo>
                    <a:pt x="295694" y="381000"/>
                    <a:pt x="381000" y="295694"/>
                    <a:pt x="381000" y="190500"/>
                  </a:cubicBezTo>
                  <a:cubicBezTo>
                    <a:pt x="381000" y="85306"/>
                    <a:pt x="295694" y="0"/>
                    <a:pt x="190500" y="0"/>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2000" b="1">
                <a:gradFill>
                  <a:gsLst>
                    <a:gs pos="23776">
                      <a:srgbClr val="FFFFFF"/>
                    </a:gs>
                    <a:gs pos="42000">
                      <a:srgbClr val="FFFFFF"/>
                    </a:gs>
                  </a:gsLst>
                  <a:path path="circle">
                    <a:fillToRect l="100000" t="100000"/>
                  </a:path>
                </a:gradFill>
                <a:latin typeface="+mj-lt"/>
              </a:endParaRPr>
            </a:p>
          </p:txBody>
        </p:sp>
        <p:sp>
          <p:nvSpPr>
            <p:cNvPr id="100" name="TextBox 99">
              <a:extLst>
                <a:ext uri="{FF2B5EF4-FFF2-40B4-BE49-F238E27FC236}">
                  <a16:creationId xmlns:a16="http://schemas.microsoft.com/office/drawing/2014/main" id="{85DDF902-C533-B0C2-4A49-F23F5239A0A8}"/>
                </a:ext>
              </a:extLst>
            </p:cNvPr>
            <p:cNvSpPr txBox="1"/>
            <p:nvPr/>
          </p:nvSpPr>
          <p:spPr>
            <a:xfrm>
              <a:off x="9081374" y="4057012"/>
              <a:ext cx="1097280" cy="507831"/>
            </a:xfrm>
            <a:prstGeom prst="rect">
              <a:avLst/>
            </a:prstGeom>
            <a:noFill/>
          </p:spPr>
          <p:txBody>
            <a:bodyPr wrap="square" lIns="0" r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12" normalizeH="0" baseline="0" noProof="0">
                  <a:ln>
                    <a:noFill/>
                  </a:ln>
                  <a:solidFill>
                    <a:srgbClr val="FFFFFF"/>
                  </a:solidFill>
                  <a:effectLst/>
                  <a:uLnTx/>
                  <a:uFillTx/>
                  <a:latin typeface="+mj-lt"/>
                </a:rPr>
                <a:t>Install &amp; configure </a:t>
              </a:r>
              <a:r>
                <a:rPr kumimoji="0" lang="en-US" sz="900" b="0" i="0" u="none" strike="noStrike" kern="0" cap="none" spc="0" normalizeH="0" baseline="0" noProof="0">
                  <a:ln>
                    <a:noFill/>
                  </a:ln>
                  <a:solidFill>
                    <a:srgbClr val="FFFFFF"/>
                  </a:solidFill>
                  <a:effectLst/>
                  <a:uLnTx/>
                  <a:uFillTx/>
                  <a:latin typeface="+mj-lt"/>
                </a:rPr>
                <a:t>developer tools </a:t>
              </a:r>
              <a:br>
                <a:rPr kumimoji="0" lang="en-US" sz="900" b="0" i="0" u="none" strike="noStrike" kern="0" cap="none" spc="0" normalizeH="0" baseline="0" noProof="0">
                  <a:ln>
                    <a:noFill/>
                  </a:ln>
                  <a:solidFill>
                    <a:srgbClr val="FFFFFF"/>
                  </a:solidFill>
                  <a:effectLst/>
                  <a:uLnTx/>
                  <a:uFillTx/>
                  <a:latin typeface="+mj-lt"/>
                </a:rPr>
              </a:br>
              <a:r>
                <a:rPr kumimoji="0" lang="en-US" sz="900" b="0" i="0" u="none" strike="noStrike" kern="0" cap="none" spc="0" normalizeH="0" baseline="0" noProof="0">
                  <a:ln>
                    <a:noFill/>
                  </a:ln>
                  <a:solidFill>
                    <a:srgbClr val="FFFFFF"/>
                  </a:solidFill>
                  <a:effectLst/>
                  <a:uLnTx/>
                  <a:uFillTx/>
                  <a:latin typeface="+mj-lt"/>
                </a:rPr>
                <a:t>&amp; SDK</a:t>
              </a:r>
            </a:p>
          </p:txBody>
        </p:sp>
        <p:sp>
          <p:nvSpPr>
            <p:cNvPr id="101" name="TextBox 100">
              <a:extLst>
                <a:ext uri="{FF2B5EF4-FFF2-40B4-BE49-F238E27FC236}">
                  <a16:creationId xmlns:a16="http://schemas.microsoft.com/office/drawing/2014/main" id="{0AB064F8-D38D-35C5-3739-A73B179E82EF}"/>
                </a:ext>
              </a:extLst>
            </p:cNvPr>
            <p:cNvSpPr txBox="1"/>
            <p:nvPr/>
          </p:nvSpPr>
          <p:spPr>
            <a:xfrm>
              <a:off x="7414362" y="4057012"/>
              <a:ext cx="1097280" cy="507831"/>
            </a:xfrm>
            <a:prstGeom prst="rect">
              <a:avLst/>
            </a:prstGeom>
            <a:noFill/>
          </p:spPr>
          <p:txBody>
            <a:bodyPr wrap="square" lIns="0" r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mj-lt"/>
                </a:rPr>
                <a:t>Configure local network settings </a:t>
              </a:r>
              <a:br>
                <a:rPr kumimoji="0" lang="en-US" sz="900" b="0" i="0" u="none" strike="noStrike" kern="0" cap="none" spc="0" normalizeH="0" baseline="0" noProof="0">
                  <a:ln>
                    <a:noFill/>
                  </a:ln>
                  <a:solidFill>
                    <a:srgbClr val="FFFFFF"/>
                  </a:solidFill>
                  <a:effectLst/>
                  <a:uLnTx/>
                  <a:uFillTx/>
                  <a:latin typeface="+mj-lt"/>
                </a:rPr>
              </a:br>
              <a:r>
                <a:rPr kumimoji="0" lang="en-US" sz="900" b="0" i="0" u="none" strike="noStrike" kern="0" cap="none" spc="0" normalizeH="0" baseline="0" noProof="0">
                  <a:ln>
                    <a:noFill/>
                  </a:ln>
                  <a:solidFill>
                    <a:srgbClr val="FFFFFF"/>
                  </a:solidFill>
                  <a:effectLst/>
                  <a:uLnTx/>
                  <a:uFillTx/>
                  <a:latin typeface="+mj-lt"/>
                </a:rPr>
                <a:t>&amp; VPN</a:t>
              </a:r>
            </a:p>
          </p:txBody>
        </p:sp>
        <p:sp>
          <p:nvSpPr>
            <p:cNvPr id="102" name="TextBox 101">
              <a:extLst>
                <a:ext uri="{FF2B5EF4-FFF2-40B4-BE49-F238E27FC236}">
                  <a16:creationId xmlns:a16="http://schemas.microsoft.com/office/drawing/2014/main" id="{037C07FE-9D55-BC41-E6DF-A0855585C5E9}"/>
                </a:ext>
              </a:extLst>
            </p:cNvPr>
            <p:cNvSpPr txBox="1"/>
            <p:nvPr/>
          </p:nvSpPr>
          <p:spPr>
            <a:xfrm>
              <a:off x="5747349" y="4057012"/>
              <a:ext cx="1097280" cy="507831"/>
            </a:xfrm>
            <a:prstGeom prst="rect">
              <a:avLst/>
            </a:prstGeom>
            <a:noFill/>
          </p:spPr>
          <p:txBody>
            <a:bodyPr wrap="square" lIns="0" r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mj-lt"/>
                </a:rPr>
                <a:t>Open &amp; rebuild</a:t>
              </a:r>
              <a:br>
                <a:rPr kumimoji="0" lang="en-US" sz="900" b="0" i="0" u="none" strike="noStrike" kern="0" cap="none" spc="0" normalizeH="0" baseline="0" noProof="0">
                  <a:ln>
                    <a:noFill/>
                  </a:ln>
                  <a:solidFill>
                    <a:srgbClr val="FFFFFF"/>
                  </a:solidFill>
                  <a:effectLst/>
                  <a:uLnTx/>
                  <a:uFillTx/>
                  <a:latin typeface="+mj-lt"/>
                </a:rPr>
              </a:br>
              <a:r>
                <a:rPr kumimoji="0" lang="en-US" sz="900" b="0" i="0" u="none" strike="noStrike" kern="0" cap="none" spc="0" normalizeH="0" baseline="0" noProof="0">
                  <a:ln>
                    <a:noFill/>
                  </a:ln>
                  <a:solidFill>
                    <a:srgbClr val="FFFFFF"/>
                  </a:solidFill>
                  <a:effectLst/>
                  <a:uLnTx/>
                  <a:uFillTx/>
                  <a:latin typeface="+mj-lt"/>
                </a:rPr>
                <a:t>application to populate caches</a:t>
              </a:r>
            </a:p>
          </p:txBody>
        </p:sp>
        <p:sp>
          <p:nvSpPr>
            <p:cNvPr id="103" name="TextBox 102">
              <a:extLst>
                <a:ext uri="{FF2B5EF4-FFF2-40B4-BE49-F238E27FC236}">
                  <a16:creationId xmlns:a16="http://schemas.microsoft.com/office/drawing/2014/main" id="{88A0648E-AA94-9682-A579-9A7D72B64D93}"/>
                </a:ext>
              </a:extLst>
            </p:cNvPr>
            <p:cNvSpPr txBox="1"/>
            <p:nvPr/>
          </p:nvSpPr>
          <p:spPr>
            <a:xfrm>
              <a:off x="740938" y="2625259"/>
              <a:ext cx="1097280" cy="369332"/>
            </a:xfrm>
            <a:prstGeom prst="rect">
              <a:avLst/>
            </a:prstGeom>
            <a:noFill/>
          </p:spPr>
          <p:txBody>
            <a:bodyPr wrap="square" lIns="0" tIns="45720" rIns="0" bIns="4572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mj-lt"/>
                </a:rPr>
                <a:t>Procure</a:t>
              </a:r>
              <a:br>
                <a:rPr kumimoji="0" lang="en-US" sz="900" b="0" i="0" u="none" strike="noStrike" kern="0" cap="none" spc="0" normalizeH="0" baseline="0" noProof="0">
                  <a:ln>
                    <a:noFill/>
                  </a:ln>
                  <a:solidFill>
                    <a:srgbClr val="FFFFFF"/>
                  </a:solidFill>
                  <a:effectLst/>
                  <a:uLnTx/>
                  <a:uFillTx/>
                  <a:latin typeface="+mj-lt"/>
                </a:rPr>
              </a:br>
              <a:r>
                <a:rPr kumimoji="0" lang="en-US" sz="900" b="0" i="0" u="none" strike="noStrike" kern="0" cap="none" spc="0" normalizeH="0" baseline="0" noProof="0">
                  <a:ln>
                    <a:noFill/>
                  </a:ln>
                  <a:solidFill>
                    <a:srgbClr val="FFFFFF"/>
                  </a:solidFill>
                  <a:effectLst/>
                  <a:uLnTx/>
                  <a:uFillTx/>
                  <a:latin typeface="+mj-lt"/>
                </a:rPr>
                <a:t>corporate laptop</a:t>
              </a:r>
              <a:endParaRPr kumimoji="0" lang="en-US" sz="900" b="0" i="0" u="none" strike="noStrike" kern="0" cap="none" spc="0" normalizeH="0" baseline="0" noProof="0">
                <a:ln>
                  <a:noFill/>
                </a:ln>
                <a:solidFill>
                  <a:srgbClr val="FFFFFF"/>
                </a:solidFill>
                <a:effectLst/>
                <a:uLnTx/>
                <a:uFillTx/>
                <a:latin typeface="+mj-lt"/>
                <a:cs typeface="Segoe UI"/>
              </a:endParaRPr>
            </a:p>
          </p:txBody>
        </p:sp>
        <p:sp>
          <p:nvSpPr>
            <p:cNvPr id="104" name="TextBox 103">
              <a:extLst>
                <a:ext uri="{FF2B5EF4-FFF2-40B4-BE49-F238E27FC236}">
                  <a16:creationId xmlns:a16="http://schemas.microsoft.com/office/drawing/2014/main" id="{F8F444F7-5F6B-004D-AA36-6A65312DE6DE}"/>
                </a:ext>
              </a:extLst>
            </p:cNvPr>
            <p:cNvSpPr txBox="1"/>
            <p:nvPr/>
          </p:nvSpPr>
          <p:spPr>
            <a:xfrm>
              <a:off x="2131673" y="2625259"/>
              <a:ext cx="1097280" cy="369332"/>
            </a:xfrm>
            <a:prstGeom prst="rect">
              <a:avLst/>
            </a:prstGeom>
            <a:noFill/>
          </p:spPr>
          <p:txBody>
            <a:bodyPr wrap="square" lIns="0" r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mj-lt"/>
                </a:rPr>
                <a:t>Install </a:t>
              </a:r>
              <a:br>
                <a:rPr kumimoji="0" lang="en-US" sz="900" b="0" i="0" u="none" strike="noStrike" kern="0" cap="none" spc="0" normalizeH="0" baseline="0" noProof="0">
                  <a:ln>
                    <a:noFill/>
                  </a:ln>
                  <a:solidFill>
                    <a:srgbClr val="FFFFFF"/>
                  </a:solidFill>
                  <a:effectLst/>
                  <a:uLnTx/>
                  <a:uFillTx/>
                  <a:latin typeface="+mj-lt"/>
                </a:rPr>
              </a:br>
              <a:r>
                <a:rPr kumimoji="0" lang="en-US" sz="900" b="0" i="0" u="none" strike="noStrike" kern="0" cap="none" spc="0" normalizeH="0" baseline="0" noProof="0">
                  <a:ln>
                    <a:noFill/>
                  </a:ln>
                  <a:solidFill>
                    <a:srgbClr val="FFFFFF"/>
                  </a:solidFill>
                  <a:effectLst/>
                  <a:uLnTx/>
                  <a:uFillTx/>
                  <a:latin typeface="+mj-lt"/>
                </a:rPr>
                <a:t>OS</a:t>
              </a:r>
            </a:p>
          </p:txBody>
        </p:sp>
        <p:sp>
          <p:nvSpPr>
            <p:cNvPr id="105" name="TextBox 104">
              <a:extLst>
                <a:ext uri="{FF2B5EF4-FFF2-40B4-BE49-F238E27FC236}">
                  <a16:creationId xmlns:a16="http://schemas.microsoft.com/office/drawing/2014/main" id="{77E52B40-4D3D-3818-2A2D-BE3ADC5B375D}"/>
                </a:ext>
              </a:extLst>
            </p:cNvPr>
            <p:cNvSpPr txBox="1"/>
            <p:nvPr/>
          </p:nvSpPr>
          <p:spPr>
            <a:xfrm>
              <a:off x="3522408" y="2625259"/>
              <a:ext cx="1097280" cy="369332"/>
            </a:xfrm>
            <a:prstGeom prst="rect">
              <a:avLst/>
            </a:prstGeom>
            <a:noFill/>
          </p:spPr>
          <p:txBody>
            <a:bodyPr wrap="square" lIns="0" r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mj-lt"/>
                </a:rPr>
                <a:t>Find team onboarding wiki</a:t>
              </a:r>
            </a:p>
          </p:txBody>
        </p:sp>
        <p:sp>
          <p:nvSpPr>
            <p:cNvPr id="106" name="TextBox 105">
              <a:extLst>
                <a:ext uri="{FF2B5EF4-FFF2-40B4-BE49-F238E27FC236}">
                  <a16:creationId xmlns:a16="http://schemas.microsoft.com/office/drawing/2014/main" id="{06713ECA-46C3-F5F0-96E6-A9988C7BD546}"/>
                </a:ext>
              </a:extLst>
            </p:cNvPr>
            <p:cNvSpPr txBox="1"/>
            <p:nvPr/>
          </p:nvSpPr>
          <p:spPr>
            <a:xfrm>
              <a:off x="6303878" y="2625259"/>
              <a:ext cx="1097280" cy="507831"/>
            </a:xfrm>
            <a:prstGeom prst="rect">
              <a:avLst/>
            </a:prstGeom>
            <a:noFill/>
          </p:spPr>
          <p:txBody>
            <a:bodyPr wrap="square" lIns="0" r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mj-lt"/>
                </a:rPr>
                <a:t>Working around </a:t>
              </a:r>
              <a:br>
                <a:rPr kumimoji="0" lang="en-US" sz="900" b="0" i="0" u="none" strike="noStrike" kern="0" cap="none" spc="0" normalizeH="0" baseline="0" noProof="0">
                  <a:ln>
                    <a:noFill/>
                  </a:ln>
                  <a:solidFill>
                    <a:srgbClr val="FFFFFF"/>
                  </a:solidFill>
                  <a:effectLst/>
                  <a:uLnTx/>
                  <a:uFillTx/>
                  <a:latin typeface="+mj-lt"/>
                </a:rPr>
              </a:br>
              <a:r>
                <a:rPr kumimoji="0" lang="en-US" sz="900" b="0" i="0" u="none" strike="noStrike" kern="0" cap="none" spc="0" normalizeH="0" baseline="0" noProof="0">
                  <a:ln>
                    <a:noFill/>
                  </a:ln>
                  <a:solidFill>
                    <a:srgbClr val="FFFFFF"/>
                  </a:solidFill>
                  <a:effectLst/>
                  <a:uLnTx/>
                  <a:uFillTx/>
                  <a:latin typeface="+mj-lt"/>
                </a:rPr>
                <a:t>out-of-date instructions</a:t>
              </a:r>
            </a:p>
          </p:txBody>
        </p:sp>
        <p:sp>
          <p:nvSpPr>
            <p:cNvPr id="107" name="TextBox 106">
              <a:extLst>
                <a:ext uri="{FF2B5EF4-FFF2-40B4-BE49-F238E27FC236}">
                  <a16:creationId xmlns:a16="http://schemas.microsoft.com/office/drawing/2014/main" id="{20B44DCF-CD2E-EA14-68CA-92EE01D91CA4}"/>
                </a:ext>
              </a:extLst>
            </p:cNvPr>
            <p:cNvSpPr txBox="1"/>
            <p:nvPr/>
          </p:nvSpPr>
          <p:spPr>
            <a:xfrm>
              <a:off x="7694613" y="2625259"/>
              <a:ext cx="1097280" cy="369332"/>
            </a:xfrm>
            <a:prstGeom prst="rect">
              <a:avLst/>
            </a:prstGeom>
            <a:noFill/>
          </p:spPr>
          <p:txBody>
            <a:bodyPr wrap="square" lIns="0" r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mj-lt"/>
                </a:rPr>
                <a:t>Request access </a:t>
              </a:r>
              <a:br>
                <a:rPr kumimoji="0" lang="en-US" sz="900" b="0" i="0" u="none" strike="noStrike" kern="0" cap="none" spc="0" normalizeH="0" baseline="0" noProof="0">
                  <a:ln>
                    <a:noFill/>
                  </a:ln>
                  <a:solidFill>
                    <a:srgbClr val="FFFFFF"/>
                  </a:solidFill>
                  <a:effectLst/>
                  <a:uLnTx/>
                  <a:uFillTx/>
                  <a:latin typeface="+mj-lt"/>
                </a:rPr>
              </a:br>
              <a:r>
                <a:rPr kumimoji="0" lang="en-US" sz="900" b="0" i="0" u="none" strike="noStrike" kern="0" cap="none" spc="0" normalizeH="0" baseline="0" noProof="0">
                  <a:ln>
                    <a:noFill/>
                  </a:ln>
                  <a:solidFill>
                    <a:srgbClr val="FFFFFF"/>
                  </a:solidFill>
                  <a:effectLst/>
                  <a:uLnTx/>
                  <a:uFillTx/>
                  <a:latin typeface="+mj-lt"/>
                </a:rPr>
                <a:t>to source code</a:t>
              </a:r>
            </a:p>
          </p:txBody>
        </p:sp>
        <p:sp>
          <p:nvSpPr>
            <p:cNvPr id="108" name="TextBox 107">
              <a:extLst>
                <a:ext uri="{FF2B5EF4-FFF2-40B4-BE49-F238E27FC236}">
                  <a16:creationId xmlns:a16="http://schemas.microsoft.com/office/drawing/2014/main" id="{D0A60976-A483-8547-76D8-29A4ACF526DD}"/>
                </a:ext>
              </a:extLst>
            </p:cNvPr>
            <p:cNvSpPr txBox="1"/>
            <p:nvPr/>
          </p:nvSpPr>
          <p:spPr>
            <a:xfrm>
              <a:off x="9085349" y="2625259"/>
              <a:ext cx="1097280" cy="369332"/>
            </a:xfrm>
            <a:prstGeom prst="rect">
              <a:avLst/>
            </a:prstGeom>
            <a:noFill/>
          </p:spPr>
          <p:txBody>
            <a:bodyPr wrap="square" lIns="0" r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mj-lt"/>
                </a:rPr>
                <a:t>Request access </a:t>
              </a:r>
              <a:br>
                <a:rPr kumimoji="0" lang="en-US" sz="900" b="0" i="0" u="none" strike="noStrike" kern="0" cap="none" spc="0" normalizeH="0" baseline="0" noProof="0">
                  <a:ln>
                    <a:noFill/>
                  </a:ln>
                  <a:solidFill>
                    <a:srgbClr val="FFFFFF"/>
                  </a:solidFill>
                  <a:effectLst/>
                  <a:uLnTx/>
                  <a:uFillTx/>
                  <a:latin typeface="+mj-lt"/>
                </a:rPr>
              </a:br>
              <a:r>
                <a:rPr kumimoji="0" lang="en-US" sz="900" b="0" i="0" u="none" strike="noStrike" kern="0" cap="none" spc="0" normalizeH="0" baseline="0" noProof="0">
                  <a:ln>
                    <a:noFill/>
                  </a:ln>
                  <a:solidFill>
                    <a:srgbClr val="FFFFFF"/>
                  </a:solidFill>
                  <a:effectLst/>
                  <a:uLnTx/>
                  <a:uFillTx/>
                  <a:latin typeface="+mj-lt"/>
                </a:rPr>
                <a:t>to cloud resources</a:t>
              </a:r>
            </a:p>
          </p:txBody>
        </p:sp>
      </p:grpSp>
      <p:sp>
        <p:nvSpPr>
          <p:cNvPr id="109" name="Title 7">
            <a:extLst>
              <a:ext uri="{FF2B5EF4-FFF2-40B4-BE49-F238E27FC236}">
                <a16:creationId xmlns:a16="http://schemas.microsoft.com/office/drawing/2014/main" id="{BD374F9F-ADAA-487E-96BF-169FF973F2DB}"/>
              </a:ext>
            </a:extLst>
          </p:cNvPr>
          <p:cNvSpPr txBox="1">
            <a:spLocks/>
          </p:cNvSpPr>
          <p:nvPr/>
        </p:nvSpPr>
        <p:spPr>
          <a:xfrm>
            <a:off x="457200" y="457200"/>
            <a:ext cx="11152384" cy="67711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fontAlgn="base">
              <a:spcAft>
                <a:spcPct val="0"/>
              </a:spcAft>
              <a:defRPr/>
            </a:pPr>
            <a:r>
              <a:rPr lang="en-US" dirty="0">
                <a:solidFill>
                  <a:schemeClr val="bg1"/>
                </a:solidFill>
                <a:cs typeface="Segoe UI"/>
              </a:rPr>
              <a:t>Why is onboarding hard?</a:t>
            </a:r>
          </a:p>
        </p:txBody>
      </p:sp>
    </p:spTree>
    <p:extLst>
      <p:ext uri="{BB962C8B-B14F-4D97-AF65-F5344CB8AC3E}">
        <p14:creationId xmlns:p14="http://schemas.microsoft.com/office/powerpoint/2010/main" val="730141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wipe(up)">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up)">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25A36-8264-DBDF-5A0E-095DE8F106DE}"/>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E76D61C2-0539-AC1C-6171-79CB8D0B1F5A}"/>
              </a:ext>
              <a:ext uri="{C183D7F6-B498-43B3-948B-1728B52AA6E4}">
                <adec:decorative xmlns:adec="http://schemas.microsoft.com/office/drawing/2017/decorative" val="1"/>
              </a:ext>
            </a:extLst>
          </p:cNvPr>
          <p:cNvGrpSpPr/>
          <p:nvPr/>
        </p:nvGrpSpPr>
        <p:grpSpPr>
          <a:xfrm>
            <a:off x="6573590" y="585788"/>
            <a:ext cx="5195646" cy="5683250"/>
            <a:chOff x="6724892" y="585788"/>
            <a:chExt cx="5195646" cy="5394465"/>
          </a:xfrm>
        </p:grpSpPr>
        <p:sp>
          <p:nvSpPr>
            <p:cNvPr id="3" name="Rectangle: Rounded Corners 10">
              <a:extLst>
                <a:ext uri="{FF2B5EF4-FFF2-40B4-BE49-F238E27FC236}">
                  <a16:creationId xmlns:a16="http://schemas.microsoft.com/office/drawing/2014/main" id="{6853AFDB-4806-28A2-5E90-5EB361555619}"/>
                </a:ext>
                <a:ext uri="{C183D7F6-B498-43B3-948B-1728B52AA6E4}">
                  <adec:decorative xmlns:adec="http://schemas.microsoft.com/office/drawing/2017/decorative" val="1"/>
                </a:ext>
              </a:extLst>
            </p:cNvPr>
            <p:cNvSpPr/>
            <p:nvPr/>
          </p:nvSpPr>
          <p:spPr bwMode="auto">
            <a:xfrm>
              <a:off x="6724892" y="585788"/>
              <a:ext cx="5195646" cy="2631974"/>
            </a:xfrm>
            <a:prstGeom prst="roundRect">
              <a:avLst>
                <a:gd name="adj" fmla="val 11012"/>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latin typeface="+mj-lt"/>
                <a:cs typeface="Segoe UI" pitchFamily="34" charset="0"/>
              </a:endParaRPr>
            </a:p>
          </p:txBody>
        </p:sp>
        <p:sp>
          <p:nvSpPr>
            <p:cNvPr id="4" name="Rectangle: Rounded Corners 10">
              <a:extLst>
                <a:ext uri="{FF2B5EF4-FFF2-40B4-BE49-F238E27FC236}">
                  <a16:creationId xmlns:a16="http://schemas.microsoft.com/office/drawing/2014/main" id="{99425E35-4F9E-D015-2B58-B4B4DCC30419}"/>
                </a:ext>
                <a:ext uri="{C183D7F6-B498-43B3-948B-1728B52AA6E4}">
                  <adec:decorative xmlns:adec="http://schemas.microsoft.com/office/drawing/2017/decorative" val="1"/>
                </a:ext>
              </a:extLst>
            </p:cNvPr>
            <p:cNvSpPr/>
            <p:nvPr/>
          </p:nvSpPr>
          <p:spPr bwMode="auto">
            <a:xfrm>
              <a:off x="6724892" y="3348279"/>
              <a:ext cx="5195646" cy="2631974"/>
            </a:xfrm>
            <a:prstGeom prst="roundRect">
              <a:avLst>
                <a:gd name="adj" fmla="val 10497"/>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latin typeface="+mj-lt"/>
                <a:cs typeface="Segoe UI" pitchFamily="34" charset="0"/>
              </a:endParaRPr>
            </a:p>
          </p:txBody>
        </p:sp>
      </p:grpSp>
      <p:sp>
        <p:nvSpPr>
          <p:cNvPr id="5" name="Rectangle: Rounded Corners 10">
            <a:extLst>
              <a:ext uri="{FF2B5EF4-FFF2-40B4-BE49-F238E27FC236}">
                <a16:creationId xmlns:a16="http://schemas.microsoft.com/office/drawing/2014/main" id="{4AF226B0-DB06-EC12-1DD3-34452D529FE4}"/>
              </a:ext>
              <a:ext uri="{C183D7F6-B498-43B3-948B-1728B52AA6E4}">
                <adec:decorative xmlns:adec="http://schemas.microsoft.com/office/drawing/2017/decorative" val="1"/>
              </a:ext>
            </a:extLst>
          </p:cNvPr>
          <p:cNvSpPr/>
          <p:nvPr/>
        </p:nvSpPr>
        <p:spPr bwMode="auto">
          <a:xfrm>
            <a:off x="413164" y="1333500"/>
            <a:ext cx="5969000" cy="4935538"/>
          </a:xfrm>
          <a:prstGeom prst="roundRect">
            <a:avLst>
              <a:gd name="adj" fmla="val 4829"/>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latin typeface="+mj-lt"/>
              <a:cs typeface="Segoe UI" pitchFamily="34" charset="0"/>
            </a:endParaRPr>
          </a:p>
        </p:txBody>
      </p:sp>
      <p:sp>
        <p:nvSpPr>
          <p:cNvPr id="6" name="Title 7">
            <a:extLst>
              <a:ext uri="{FF2B5EF4-FFF2-40B4-BE49-F238E27FC236}">
                <a16:creationId xmlns:a16="http://schemas.microsoft.com/office/drawing/2014/main" id="{36A6BAFA-B2FC-E89F-F381-9FF12DA83C73}"/>
              </a:ext>
            </a:extLst>
          </p:cNvPr>
          <p:cNvSpPr txBox="1">
            <a:spLocks/>
          </p:cNvSpPr>
          <p:nvPr/>
        </p:nvSpPr>
        <p:spPr>
          <a:xfrm>
            <a:off x="457004" y="457200"/>
            <a:ext cx="11152384" cy="67711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fontAlgn="base">
              <a:spcAft>
                <a:spcPct val="0"/>
              </a:spcAft>
              <a:defRPr/>
            </a:pPr>
            <a:r>
              <a:rPr lang="en-US">
                <a:solidFill>
                  <a:schemeClr val="bg1"/>
                </a:solidFill>
                <a:cs typeface="Segoe UI"/>
              </a:rPr>
              <a:t>Onboarding</a:t>
            </a:r>
          </a:p>
        </p:txBody>
      </p:sp>
      <p:sp>
        <p:nvSpPr>
          <p:cNvPr id="7" name="Title 1">
            <a:extLst>
              <a:ext uri="{FF2B5EF4-FFF2-40B4-BE49-F238E27FC236}">
                <a16:creationId xmlns:a16="http://schemas.microsoft.com/office/drawing/2014/main" id="{985AC953-285F-A7A3-C997-7CC50BF99F91}"/>
              </a:ext>
            </a:extLst>
          </p:cNvPr>
          <p:cNvSpPr txBox="1">
            <a:spLocks/>
          </p:cNvSpPr>
          <p:nvPr/>
        </p:nvSpPr>
        <p:spPr>
          <a:xfrm>
            <a:off x="690955" y="1452095"/>
            <a:ext cx="3524504" cy="372410"/>
          </a:xfrm>
          <a:prstGeom prst="rect">
            <a:avLst/>
          </a:prstGeom>
        </p:spPr>
        <p:txBody>
          <a:bodyPr vert="horz" wrap="square" lIns="0" tIns="64008" rIns="0" bIns="0" rtlCol="0" anchor="t">
            <a:spAutoFit/>
          </a:bodyPr>
          <a:lstStyle>
            <a:lvl1pPr algn="l" defTabSz="932742" rtl="0" eaLnBrk="1" latinLnBrk="0" hangingPunct="1">
              <a:lnSpc>
                <a:spcPct val="100000"/>
              </a:lnSpc>
              <a:spcBef>
                <a:spcPct val="0"/>
              </a:spcBef>
              <a:buNone/>
              <a:defRPr lang="en-US" sz="2000" b="0" kern="1200" cap="none" spc="0" baseline="0">
                <a:ln w="3175">
                  <a:noFill/>
                </a:ln>
                <a:solidFill>
                  <a:schemeClr val="tx1"/>
                </a:solidFill>
                <a:effectLst/>
                <a:latin typeface="+mj-lt"/>
                <a:ea typeface="+mn-ea"/>
                <a:cs typeface="Segoe UI" panose="020B0502040204020203" pitchFamily="34" charset="0"/>
              </a:defRPr>
            </a:lvl1pPr>
          </a:lstStyle>
          <a:p>
            <a:r>
              <a:rPr lang="en-US" dirty="0">
                <a:solidFill>
                  <a:schemeClr val="bg1"/>
                </a:solidFill>
              </a:rPr>
              <a:t>Project 1</a:t>
            </a:r>
          </a:p>
        </p:txBody>
      </p:sp>
      <p:pic>
        <p:nvPicPr>
          <p:cNvPr id="8" name="Picture 7" descr="Developer work and application runtime environment flowchart">
            <a:extLst>
              <a:ext uri="{FF2B5EF4-FFF2-40B4-BE49-F238E27FC236}">
                <a16:creationId xmlns:a16="http://schemas.microsoft.com/office/drawing/2014/main" id="{4C81ED79-5DA2-3841-5A42-76DB39667D91}"/>
              </a:ext>
            </a:extLst>
          </p:cNvPr>
          <p:cNvPicPr>
            <a:picLocks noChangeAspect="1"/>
          </p:cNvPicPr>
          <p:nvPr/>
        </p:nvPicPr>
        <p:blipFill>
          <a:blip r:embed="rId3"/>
          <a:stretch>
            <a:fillRect/>
          </a:stretch>
        </p:blipFill>
        <p:spPr>
          <a:xfrm>
            <a:off x="562374" y="2856535"/>
            <a:ext cx="5655815" cy="2294660"/>
          </a:xfrm>
          <a:prstGeom prst="rect">
            <a:avLst/>
          </a:prstGeom>
        </p:spPr>
      </p:pic>
      <p:sp>
        <p:nvSpPr>
          <p:cNvPr id="9" name="Title 1">
            <a:extLst>
              <a:ext uri="{FF2B5EF4-FFF2-40B4-BE49-F238E27FC236}">
                <a16:creationId xmlns:a16="http://schemas.microsoft.com/office/drawing/2014/main" id="{F768C729-C438-4D27-ED2D-443F93F4D17E}"/>
              </a:ext>
            </a:extLst>
          </p:cNvPr>
          <p:cNvSpPr txBox="1">
            <a:spLocks/>
          </p:cNvSpPr>
          <p:nvPr/>
        </p:nvSpPr>
        <p:spPr>
          <a:xfrm>
            <a:off x="6863734" y="697016"/>
            <a:ext cx="3524504" cy="372410"/>
          </a:xfrm>
          <a:prstGeom prst="rect">
            <a:avLst/>
          </a:prstGeom>
        </p:spPr>
        <p:txBody>
          <a:bodyPr vert="horz" wrap="square" lIns="0" tIns="64008" rIns="0" bIns="0" rtlCol="0" anchor="t">
            <a:spAutoFit/>
          </a:bodyPr>
          <a:lstStyle>
            <a:lvl1pPr algn="l" defTabSz="932742" rtl="0" eaLnBrk="1" latinLnBrk="0" hangingPunct="1">
              <a:lnSpc>
                <a:spcPct val="100000"/>
              </a:lnSpc>
              <a:spcBef>
                <a:spcPct val="0"/>
              </a:spcBef>
              <a:buNone/>
              <a:defRPr lang="en-US" sz="2000" b="0" kern="1200" cap="none" spc="0" baseline="0">
                <a:ln w="3175">
                  <a:noFill/>
                </a:ln>
                <a:solidFill>
                  <a:schemeClr val="tx1"/>
                </a:solidFill>
                <a:effectLst/>
                <a:latin typeface="+mj-lt"/>
                <a:ea typeface="+mn-ea"/>
                <a:cs typeface="Segoe UI" panose="020B0502040204020203" pitchFamily="34" charset="0"/>
              </a:defRPr>
            </a:lvl1pPr>
          </a:lstStyle>
          <a:p>
            <a:r>
              <a:rPr lang="en-US" dirty="0">
                <a:solidFill>
                  <a:schemeClr val="bg1"/>
                </a:solidFill>
              </a:rPr>
              <a:t>Project 2</a:t>
            </a:r>
          </a:p>
        </p:txBody>
      </p:sp>
      <p:pic>
        <p:nvPicPr>
          <p:cNvPr id="10" name="Picture 9" descr="Developer work and application runtime environment flowchart">
            <a:extLst>
              <a:ext uri="{FF2B5EF4-FFF2-40B4-BE49-F238E27FC236}">
                <a16:creationId xmlns:a16="http://schemas.microsoft.com/office/drawing/2014/main" id="{D2FC0755-6F29-4301-D99B-24B0F4FFD4B4}"/>
              </a:ext>
            </a:extLst>
          </p:cNvPr>
          <p:cNvPicPr>
            <a:picLocks noChangeAspect="1"/>
          </p:cNvPicPr>
          <p:nvPr/>
        </p:nvPicPr>
        <p:blipFill rotWithShape="1">
          <a:blip r:embed="rId4"/>
          <a:srcRect r="5290"/>
          <a:stretch/>
        </p:blipFill>
        <p:spPr>
          <a:xfrm>
            <a:off x="6858958" y="1284259"/>
            <a:ext cx="4738044" cy="1687541"/>
          </a:xfrm>
          <a:prstGeom prst="rect">
            <a:avLst/>
          </a:prstGeom>
        </p:spPr>
      </p:pic>
      <p:sp>
        <p:nvSpPr>
          <p:cNvPr id="11" name="Title 1">
            <a:extLst>
              <a:ext uri="{FF2B5EF4-FFF2-40B4-BE49-F238E27FC236}">
                <a16:creationId xmlns:a16="http://schemas.microsoft.com/office/drawing/2014/main" id="{0ED87AAC-3A20-EB7C-E68C-6CC39E181D08}"/>
              </a:ext>
            </a:extLst>
          </p:cNvPr>
          <p:cNvSpPr txBox="1">
            <a:spLocks/>
          </p:cNvSpPr>
          <p:nvPr/>
        </p:nvSpPr>
        <p:spPr>
          <a:xfrm>
            <a:off x="6863734" y="3620470"/>
            <a:ext cx="3524504" cy="372410"/>
          </a:xfrm>
          <a:prstGeom prst="rect">
            <a:avLst/>
          </a:prstGeom>
        </p:spPr>
        <p:txBody>
          <a:bodyPr vert="horz" wrap="square" lIns="0" tIns="64008" rIns="0" bIns="0" rtlCol="0" anchor="t">
            <a:spAutoFit/>
          </a:bodyPr>
          <a:lstStyle>
            <a:lvl1pPr algn="l" defTabSz="932742" rtl="0" eaLnBrk="1" latinLnBrk="0" hangingPunct="1">
              <a:lnSpc>
                <a:spcPct val="100000"/>
              </a:lnSpc>
              <a:spcBef>
                <a:spcPct val="0"/>
              </a:spcBef>
              <a:buNone/>
              <a:defRPr lang="en-US" sz="2000" b="0" kern="1200" cap="none" spc="0" baseline="0">
                <a:ln w="3175">
                  <a:noFill/>
                </a:ln>
                <a:solidFill>
                  <a:schemeClr val="tx1"/>
                </a:solidFill>
                <a:effectLst/>
                <a:latin typeface="+mj-lt"/>
                <a:ea typeface="+mn-ea"/>
                <a:cs typeface="Segoe UI" panose="020B0502040204020203" pitchFamily="34" charset="0"/>
              </a:defRPr>
            </a:lvl1pPr>
          </a:lstStyle>
          <a:p>
            <a:r>
              <a:rPr lang="en-US">
                <a:solidFill>
                  <a:schemeClr val="bg1"/>
                </a:solidFill>
              </a:rPr>
              <a:t>Project 3</a:t>
            </a:r>
          </a:p>
        </p:txBody>
      </p:sp>
      <p:pic>
        <p:nvPicPr>
          <p:cNvPr id="12" name="Picture 11" descr="Developer work and application runtime environment flowchart">
            <a:extLst>
              <a:ext uri="{FF2B5EF4-FFF2-40B4-BE49-F238E27FC236}">
                <a16:creationId xmlns:a16="http://schemas.microsoft.com/office/drawing/2014/main" id="{DD9FC8F2-109F-C0A1-DC71-1763B8ED4485}"/>
              </a:ext>
            </a:extLst>
          </p:cNvPr>
          <p:cNvPicPr>
            <a:picLocks noChangeAspect="1"/>
          </p:cNvPicPr>
          <p:nvPr/>
        </p:nvPicPr>
        <p:blipFill rotWithShape="1">
          <a:blip r:embed="rId4"/>
          <a:srcRect r="5290"/>
          <a:stretch/>
        </p:blipFill>
        <p:spPr>
          <a:xfrm>
            <a:off x="6858958" y="4207713"/>
            <a:ext cx="4738044" cy="1687541"/>
          </a:xfrm>
          <a:prstGeom prst="rect">
            <a:avLst/>
          </a:prstGeom>
        </p:spPr>
      </p:pic>
    </p:spTree>
    <p:extLst>
      <p:ext uri="{BB962C8B-B14F-4D97-AF65-F5344CB8AC3E}">
        <p14:creationId xmlns:p14="http://schemas.microsoft.com/office/powerpoint/2010/main" val="3770991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18296-217D-DE7C-40AF-CAFF1CFA12D2}"/>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A6131EC4-4D26-EA18-F57B-E21D9A9EFB6D}"/>
              </a:ext>
            </a:extLst>
          </p:cNvPr>
          <p:cNvSpPr txBox="1"/>
          <p:nvPr/>
        </p:nvSpPr>
        <p:spPr>
          <a:xfrm>
            <a:off x="2552426" y="2767280"/>
            <a:ext cx="7854630" cy="1323439"/>
          </a:xfrm>
          <a:prstGeom prst="rect">
            <a:avLst/>
          </a:prstGeom>
          <a:noFill/>
        </p:spPr>
        <p:txBody>
          <a:bodyPr wrap="square" rtlCol="0">
            <a:spAutoFit/>
          </a:bodyPr>
          <a:lstStyle/>
          <a:p>
            <a:pPr algn="ctr"/>
            <a:r>
              <a:rPr lang="en-US" sz="4000" b="1" dirty="0">
                <a:solidFill>
                  <a:schemeClr val="bg1"/>
                </a:solidFill>
                <a:latin typeface="+mj-lt"/>
              </a:rPr>
              <a:t>WHO HERE HAS USED OR CURRENTLY USES A VM?</a:t>
            </a:r>
          </a:p>
        </p:txBody>
      </p:sp>
    </p:spTree>
    <p:extLst>
      <p:ext uri="{BB962C8B-B14F-4D97-AF65-F5344CB8AC3E}">
        <p14:creationId xmlns:p14="http://schemas.microsoft.com/office/powerpoint/2010/main" val="3850863231"/>
      </p:ext>
    </p:extLst>
  </p:cSld>
  <p:clrMapOvr>
    <a:masterClrMapping/>
  </p:clrMapOvr>
</p:sld>
</file>

<file path=ppt/theme/theme1.xml><?xml version="1.0" encoding="utf-8"?>
<a:theme xmlns:a="http://schemas.openxmlformats.org/drawingml/2006/main" name="Custom">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36837_win32_SL_V11" id="{EAD6EF7B-6F25-4469-AF6A-07D6EB1461DD}" vid="{30FEA78B-2F89-4FF0-8415-E3920802C58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305301E-11B3-4B9D-A588-21F3C9809371}">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4137456-21FC-4AE2-8A94-BF06CAF2EB9B}">
  <ds:schemaRefs>
    <ds:schemaRef ds:uri="http://schemas.microsoft.com/sharepoint/v3/contenttype/forms"/>
  </ds:schemaRefs>
</ds:datastoreItem>
</file>

<file path=customXml/itemProps3.xml><?xml version="1.0" encoding="utf-8"?>
<ds:datastoreItem xmlns:ds="http://schemas.openxmlformats.org/officeDocument/2006/customXml" ds:itemID="{C77B561B-3A65-4A22-9691-EB838E7F9B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{D29EC564-92DB-4452-8199-5A911930A27B}tf11936837_win32</Template>
  <TotalTime>125</TotalTime>
  <Words>1158</Words>
  <Application>Microsoft Office PowerPoint</Application>
  <PresentationFormat>Widescreen</PresentationFormat>
  <Paragraphs>274</Paragraphs>
  <Slides>30</Slides>
  <Notes>20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30</vt:i4>
      </vt:variant>
    </vt:vector>
  </HeadingPairs>
  <TitlesOfParts>
    <vt:vector size="41" baseType="lpstr">
      <vt:lpstr>Arial</vt:lpstr>
      <vt:lpstr>Arial Nova</vt:lpstr>
      <vt:lpstr>Biome</vt:lpstr>
      <vt:lpstr>Calibri</vt:lpstr>
      <vt:lpstr>Raleway</vt:lpstr>
      <vt:lpstr>Segoe UI</vt:lpstr>
      <vt:lpstr>Segoe UI Semibold</vt:lpstr>
      <vt:lpstr>Times New Roman</vt:lpstr>
      <vt:lpstr>Wingdings</vt:lpstr>
      <vt:lpstr>Custom</vt:lpstr>
      <vt:lpstr>Custom Design</vt:lpstr>
      <vt:lpstr>PowerPoint Presentation</vt:lpstr>
      <vt:lpstr>Session Survey</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DEV BOX</vt:lpstr>
      <vt:lpstr>PowerPoint Presentation</vt:lpstr>
      <vt:lpstr>PowerPoint Presentation</vt:lpstr>
      <vt:lpstr>Codespaces</vt:lpstr>
      <vt:lpstr>Codespaces</vt:lpstr>
      <vt:lpstr>GITHUB CODESPACES</vt:lpstr>
      <vt:lpstr>SO WHICH ONE DO I CHOOSE?</vt:lpstr>
      <vt:lpstr>PowerPoint Presentation</vt:lpstr>
      <vt:lpstr>USE CASES</vt:lpstr>
      <vt:lpstr>Getting started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Isaac Levin</dc:creator>
  <cp:lastModifiedBy>Isaac Levin</cp:lastModifiedBy>
  <cp:revision>13</cp:revision>
  <dcterms:created xsi:type="dcterms:W3CDTF">2025-02-08T17:45:47Z</dcterms:created>
  <dcterms:modified xsi:type="dcterms:W3CDTF">2025-03-09T19:27:44Z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